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8"/>
  </p:notesMasterIdLst>
  <p:sldIdLst>
    <p:sldId id="280" r:id="rId3"/>
    <p:sldId id="281" r:id="rId4"/>
    <p:sldId id="279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13" r:id="rId33"/>
    <p:sldId id="309" r:id="rId34"/>
    <p:sldId id="310" r:id="rId35"/>
    <p:sldId id="473" r:id="rId36"/>
    <p:sldId id="311" r:id="rId37"/>
    <p:sldId id="312" r:id="rId38"/>
    <p:sldId id="314" r:id="rId39"/>
    <p:sldId id="315" r:id="rId40"/>
    <p:sldId id="316" r:id="rId41"/>
    <p:sldId id="317" r:id="rId42"/>
    <p:sldId id="320" r:id="rId43"/>
    <p:sldId id="318" r:id="rId44"/>
    <p:sldId id="319" r:id="rId45"/>
    <p:sldId id="321" r:id="rId46"/>
    <p:sldId id="322" r:id="rId47"/>
    <p:sldId id="325" r:id="rId48"/>
    <p:sldId id="326" r:id="rId49"/>
    <p:sldId id="323" r:id="rId50"/>
    <p:sldId id="324" r:id="rId51"/>
    <p:sldId id="327" r:id="rId52"/>
    <p:sldId id="330" r:id="rId53"/>
    <p:sldId id="328" r:id="rId54"/>
    <p:sldId id="329" r:id="rId55"/>
    <p:sldId id="331" r:id="rId56"/>
    <p:sldId id="332" r:id="rId57"/>
    <p:sldId id="333" r:id="rId58"/>
    <p:sldId id="334" r:id="rId59"/>
    <p:sldId id="335" r:id="rId60"/>
    <p:sldId id="337" r:id="rId61"/>
    <p:sldId id="336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258" r:id="rId98"/>
    <p:sldId id="256" r:id="rId99"/>
    <p:sldId id="259" r:id="rId100"/>
    <p:sldId id="260" r:id="rId101"/>
    <p:sldId id="261" r:id="rId102"/>
    <p:sldId id="262" r:id="rId103"/>
    <p:sldId id="263" r:id="rId104"/>
    <p:sldId id="264" r:id="rId105"/>
    <p:sldId id="265" r:id="rId106"/>
    <p:sldId id="266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89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390" r:id="rId134"/>
    <p:sldId id="400" r:id="rId135"/>
    <p:sldId id="401" r:id="rId136"/>
    <p:sldId id="402" r:id="rId137"/>
    <p:sldId id="403" r:id="rId138"/>
    <p:sldId id="404" r:id="rId139"/>
    <p:sldId id="405" r:id="rId140"/>
    <p:sldId id="406" r:id="rId141"/>
    <p:sldId id="474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29" r:id="rId165"/>
    <p:sldId id="430" r:id="rId166"/>
    <p:sldId id="431" r:id="rId167"/>
    <p:sldId id="432" r:id="rId168"/>
    <p:sldId id="433" r:id="rId169"/>
    <p:sldId id="435" r:id="rId170"/>
    <p:sldId id="434" r:id="rId171"/>
    <p:sldId id="436" r:id="rId172"/>
    <p:sldId id="437" r:id="rId173"/>
    <p:sldId id="438" r:id="rId174"/>
    <p:sldId id="439" r:id="rId175"/>
    <p:sldId id="440" r:id="rId176"/>
    <p:sldId id="441" r:id="rId177"/>
    <p:sldId id="442" r:id="rId178"/>
    <p:sldId id="444" r:id="rId179"/>
    <p:sldId id="445" r:id="rId180"/>
    <p:sldId id="446" r:id="rId181"/>
    <p:sldId id="447" r:id="rId182"/>
    <p:sldId id="448" r:id="rId183"/>
    <p:sldId id="449" r:id="rId184"/>
    <p:sldId id="450" r:id="rId185"/>
    <p:sldId id="451" r:id="rId186"/>
    <p:sldId id="452" r:id="rId187"/>
    <p:sldId id="453" r:id="rId188"/>
    <p:sldId id="454" r:id="rId189"/>
    <p:sldId id="455" r:id="rId190"/>
    <p:sldId id="456" r:id="rId191"/>
    <p:sldId id="457" r:id="rId192"/>
    <p:sldId id="475" r:id="rId193"/>
    <p:sldId id="458" r:id="rId194"/>
    <p:sldId id="460" r:id="rId195"/>
    <p:sldId id="461" r:id="rId196"/>
    <p:sldId id="462" r:id="rId197"/>
    <p:sldId id="463" r:id="rId198"/>
    <p:sldId id="464" r:id="rId199"/>
    <p:sldId id="465" r:id="rId200"/>
    <p:sldId id="466" r:id="rId201"/>
    <p:sldId id="467" r:id="rId202"/>
    <p:sldId id="468" r:id="rId203"/>
    <p:sldId id="469" r:id="rId204"/>
    <p:sldId id="470" r:id="rId205"/>
    <p:sldId id="471" r:id="rId206"/>
    <p:sldId id="472" r:id="rId20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D9C3"/>
    <a:srgbClr val="F1D2C1"/>
    <a:srgbClr val="FFFF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3" autoAdjust="0"/>
    <p:restoredTop sz="94661" autoAdjust="0"/>
  </p:normalViewPr>
  <p:slideViewPr>
    <p:cSldViewPr snapToGrid="0" showGuides="1">
      <p:cViewPr>
        <p:scale>
          <a:sx n="100" d="100"/>
          <a:sy n="100" d="100"/>
        </p:scale>
        <p:origin x="2628" y="90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-33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3804" y="6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tableStyles" Target="tableStyle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presProps" Target="presProps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viewProps" Target="viewProp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yoshi\Desktop\JPSTSS&#12473;&#12521;&#12452;&#12489;&#12471;&#12519;&#12454;\31%20presentor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825666121422682E-2"/>
          <c:y val="4.4068540923869443E-2"/>
          <c:w val="0.97049176726643505"/>
          <c:h val="0.9559314195729480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14"/>
          <c:dPt>
            <c:idx val="0"/>
            <c:bubble3D val="0"/>
            <c:spPr>
              <a:solidFill>
                <a:srgbClr val="33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Sheet1!$A$2:$A$7</c:f>
              <c:strCache>
                <c:ptCount val="6"/>
                <c:pt idx="0">
                  <c:v>Ortho.</c:v>
                </c:pt>
                <c:pt idx="1">
                  <c:v>Neuro.</c:v>
                </c:pt>
                <c:pt idx="2">
                  <c:v>US</c:v>
                </c:pt>
                <c:pt idx="3">
                  <c:v>France</c:v>
                </c:pt>
                <c:pt idx="4">
                  <c:v>Taiwan</c:v>
                </c:pt>
                <c:pt idx="5">
                  <c:v>Med.Engineer.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7000">
                  <a:schemeClr val="accent2">
                    <a:lumMod val="40000"/>
                    <a:lumOff val="60000"/>
                  </a:schemeClr>
                </a:gs>
                <a:gs pos="0">
                  <a:srgbClr val="FF0000"/>
                </a:gs>
                <a:gs pos="57000">
                  <a:srgbClr val="FF0000"/>
                </a:gs>
                <a:gs pos="100000">
                  <a:srgbClr val="C00000">
                    <a:lumMod val="78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  <c:pt idx="4">
                  <c:v>5th</c:v>
                </c:pt>
                <c:pt idx="5">
                  <c:v>6th</c:v>
                </c:pt>
                <c:pt idx="6">
                  <c:v>7th</c:v>
                </c:pt>
                <c:pt idx="7">
                  <c:v>8th</c:v>
                </c:pt>
                <c:pt idx="8">
                  <c:v>9th</c:v>
                </c:pt>
                <c:pt idx="9">
                  <c:v>10th</c:v>
                </c:pt>
                <c:pt idx="10">
                  <c:v>11th</c:v>
                </c:pt>
                <c:pt idx="11">
                  <c:v>12th</c:v>
                </c:pt>
                <c:pt idx="12">
                  <c:v>13th</c:v>
                </c:pt>
                <c:pt idx="13">
                  <c:v>14th</c:v>
                </c:pt>
                <c:pt idx="14">
                  <c:v>15th</c:v>
                </c:pt>
                <c:pt idx="15">
                  <c:v>16th</c:v>
                </c:pt>
                <c:pt idx="16">
                  <c:v>17th</c:v>
                </c:pt>
                <c:pt idx="17">
                  <c:v>18th</c:v>
                </c:pt>
                <c:pt idx="18">
                  <c:v>19th</c:v>
                </c:pt>
                <c:pt idx="19">
                  <c:v>20th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4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  <c:pt idx="11">
                  <c:v>9</c:v>
                </c:pt>
                <c:pt idx="12">
                  <c:v>9</c:v>
                </c:pt>
                <c:pt idx="13">
                  <c:v>7</c:v>
                </c:pt>
                <c:pt idx="14">
                  <c:v>6</c:v>
                </c:pt>
                <c:pt idx="15">
                  <c:v>14</c:v>
                </c:pt>
                <c:pt idx="16">
                  <c:v>9</c:v>
                </c:pt>
                <c:pt idx="17">
                  <c:v>5</c:v>
                </c:pt>
                <c:pt idx="18">
                  <c:v>5</c:v>
                </c:pt>
                <c:pt idx="19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497407456"/>
        <c:axId val="497407848"/>
      </c:barChart>
      <c:catAx>
        <c:axId val="49740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97407848"/>
        <c:crosses val="autoZero"/>
        <c:auto val="1"/>
        <c:lblAlgn val="ctr"/>
        <c:lblOffset val="100"/>
        <c:noMultiLvlLbl val="0"/>
      </c:catAx>
      <c:valAx>
        <c:axId val="497407848"/>
        <c:scaling>
          <c:orientation val="minMax"/>
        </c:scaling>
        <c:delete val="0"/>
        <c:axPos val="l"/>
        <c:majorGridlines>
          <c:spPr>
            <a:ln w="15875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9740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26199501349884"/>
          <c:y val="2.7084587473814516E-2"/>
          <c:w val="0.76420641223495134"/>
          <c:h val="0.869977694475383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7000">
                  <a:schemeClr val="accent2">
                    <a:lumMod val="40000"/>
                    <a:lumOff val="60000"/>
                  </a:schemeClr>
                </a:gs>
                <a:gs pos="0">
                  <a:srgbClr val="FF0000"/>
                </a:gs>
                <a:gs pos="57000">
                  <a:srgbClr val="FF0000"/>
                </a:gs>
                <a:gs pos="100000">
                  <a:srgbClr val="C00000">
                    <a:lumMod val="78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USA</c:v>
                </c:pt>
                <c:pt idx="1">
                  <c:v>France</c:v>
                </c:pt>
                <c:pt idx="2">
                  <c:v>Germany</c:v>
                </c:pt>
                <c:pt idx="3">
                  <c:v>Korea</c:v>
                </c:pt>
                <c:pt idx="4">
                  <c:v>Italy</c:v>
                </c:pt>
                <c:pt idx="5">
                  <c:v>UK</c:v>
                </c:pt>
                <c:pt idx="6">
                  <c:v>Spain</c:v>
                </c:pt>
                <c:pt idx="7">
                  <c:v>Canada</c:v>
                </c:pt>
                <c:pt idx="8">
                  <c:v>South Africa</c:v>
                </c:pt>
                <c:pt idx="9">
                  <c:v>Netherland</c:v>
                </c:pt>
                <c:pt idx="10">
                  <c:v>Swiss</c:v>
                </c:pt>
                <c:pt idx="11">
                  <c:v>Singapore</c:v>
                </c:pt>
                <c:pt idx="12">
                  <c:v>India</c:v>
                </c:pt>
                <c:pt idx="13">
                  <c:v>Taiwan</c:v>
                </c:pt>
                <c:pt idx="14">
                  <c:v>Malaysia</c:v>
                </c:pt>
                <c:pt idx="15">
                  <c:v>Hong Kong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43</c:v>
                </c:pt>
                <c:pt idx="1">
                  <c:v>37</c:v>
                </c:pt>
                <c:pt idx="2">
                  <c:v>22</c:v>
                </c:pt>
                <c:pt idx="3">
                  <c:v>8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97409024"/>
        <c:axId val="463836680"/>
      </c:barChart>
      <c:catAx>
        <c:axId val="49740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3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63836680"/>
        <c:crosses val="autoZero"/>
        <c:auto val="1"/>
        <c:lblAlgn val="ctr"/>
        <c:lblOffset val="100"/>
        <c:noMultiLvlLbl val="0"/>
      </c:catAx>
      <c:valAx>
        <c:axId val="463836680"/>
        <c:scaling>
          <c:orientation val="minMax"/>
        </c:scaling>
        <c:delete val="0"/>
        <c:axPos val="b"/>
        <c:majorGridlines>
          <c:spPr>
            <a:ln w="15875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9740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26199501349884"/>
          <c:y val="2.7084587473814516E-2"/>
          <c:w val="0.76420641223495134"/>
          <c:h val="0.869977694475383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7000">
                  <a:schemeClr val="accent2">
                    <a:lumMod val="40000"/>
                    <a:lumOff val="60000"/>
                  </a:schemeClr>
                </a:gs>
                <a:gs pos="0">
                  <a:srgbClr val="FF0000"/>
                </a:gs>
                <a:gs pos="57000">
                  <a:srgbClr val="FF0000"/>
                </a:gs>
                <a:gs pos="100000">
                  <a:srgbClr val="C00000">
                    <a:lumMod val="78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Chopin, MD</c:v>
                </c:pt>
                <c:pt idx="1">
                  <c:v>Kostuik, MD</c:v>
                </c:pt>
                <c:pt idx="2">
                  <c:v>Steib, MD</c:v>
                </c:pt>
                <c:pt idx="3">
                  <c:v>Mazel, MD</c:v>
                </c:pt>
                <c:pt idx="4">
                  <c:v>Beisse, MD</c:v>
                </c:pt>
                <c:pt idx="5">
                  <c:v>Perrin, MD</c:v>
                </c:pt>
                <c:pt idx="6">
                  <c:v>Fabrizi, MD</c:v>
                </c:pt>
                <c:pt idx="7">
                  <c:v>Melcher, MD</c:v>
                </c:pt>
                <c:pt idx="8">
                  <c:v>Bernard, MD</c:v>
                </c:pt>
                <c:pt idx="9">
                  <c:v>Lemaire, MD</c:v>
                </c:pt>
                <c:pt idx="10">
                  <c:v>Fessler, MD</c:v>
                </c:pt>
                <c:pt idx="11">
                  <c:v>Apfelbaum, MD</c:v>
                </c:pt>
                <c:pt idx="12">
                  <c:v>Oglivie, MD</c:v>
                </c:pt>
                <c:pt idx="13">
                  <c:v>Berjano, MD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63837464"/>
        <c:axId val="463837856"/>
      </c:barChart>
      <c:catAx>
        <c:axId val="463837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3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63837856"/>
        <c:crosses val="autoZero"/>
        <c:auto val="1"/>
        <c:lblAlgn val="ctr"/>
        <c:lblOffset val="100"/>
        <c:noMultiLvlLbl val="0"/>
      </c:catAx>
      <c:valAx>
        <c:axId val="463837856"/>
        <c:scaling>
          <c:orientation val="minMax"/>
        </c:scaling>
        <c:delete val="0"/>
        <c:axPos val="b"/>
        <c:majorGridlines>
          <c:spPr>
            <a:ln w="15875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6383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7000">
                  <a:schemeClr val="accent2">
                    <a:lumMod val="40000"/>
                    <a:lumOff val="60000"/>
                  </a:schemeClr>
                </a:gs>
                <a:gs pos="0">
                  <a:srgbClr val="FF0000"/>
                </a:gs>
                <a:gs pos="57000">
                  <a:srgbClr val="FF0000"/>
                </a:gs>
                <a:gs pos="100000">
                  <a:srgbClr val="C00000">
                    <a:lumMod val="78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  <c:pt idx="4">
                  <c:v>5th</c:v>
                </c:pt>
                <c:pt idx="5">
                  <c:v>6th</c:v>
                </c:pt>
                <c:pt idx="6">
                  <c:v>7th</c:v>
                </c:pt>
                <c:pt idx="7">
                  <c:v>8th</c:v>
                </c:pt>
                <c:pt idx="8">
                  <c:v>9th</c:v>
                </c:pt>
                <c:pt idx="9">
                  <c:v>10th</c:v>
                </c:pt>
                <c:pt idx="10">
                  <c:v>11th</c:v>
                </c:pt>
                <c:pt idx="11">
                  <c:v>12th</c:v>
                </c:pt>
                <c:pt idx="12">
                  <c:v>13th</c:v>
                </c:pt>
                <c:pt idx="13">
                  <c:v>14th</c:v>
                </c:pt>
                <c:pt idx="14">
                  <c:v>15th</c:v>
                </c:pt>
                <c:pt idx="15">
                  <c:v>16th</c:v>
                </c:pt>
                <c:pt idx="16">
                  <c:v>17th</c:v>
                </c:pt>
                <c:pt idx="17">
                  <c:v>18th</c:v>
                </c:pt>
                <c:pt idx="18">
                  <c:v>19th</c:v>
                </c:pt>
                <c:pt idx="19">
                  <c:v>20th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11</c:v>
                </c:pt>
                <c:pt idx="4">
                  <c:v>13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6</c:v>
                </c:pt>
                <c:pt idx="9">
                  <c:v>15</c:v>
                </c:pt>
                <c:pt idx="10">
                  <c:v>8</c:v>
                </c:pt>
                <c:pt idx="11">
                  <c:v>11</c:v>
                </c:pt>
                <c:pt idx="12">
                  <c:v>8</c:v>
                </c:pt>
                <c:pt idx="13">
                  <c:v>10</c:v>
                </c:pt>
                <c:pt idx="14">
                  <c:v>9</c:v>
                </c:pt>
                <c:pt idx="15">
                  <c:v>7</c:v>
                </c:pt>
                <c:pt idx="16">
                  <c:v>3</c:v>
                </c:pt>
                <c:pt idx="17">
                  <c:v>7</c:v>
                </c:pt>
                <c:pt idx="18">
                  <c:v>9</c:v>
                </c:pt>
                <c:pt idx="19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463838248"/>
        <c:axId val="463838640"/>
      </c:barChart>
      <c:catAx>
        <c:axId val="46383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63838640"/>
        <c:crosses val="autoZero"/>
        <c:auto val="1"/>
        <c:lblAlgn val="ctr"/>
        <c:lblOffset val="100"/>
        <c:noMultiLvlLbl val="0"/>
      </c:catAx>
      <c:valAx>
        <c:axId val="463838640"/>
        <c:scaling>
          <c:orientation val="minMax"/>
        </c:scaling>
        <c:delete val="0"/>
        <c:axPos val="l"/>
        <c:majorGridlines>
          <c:spPr>
            <a:ln w="15875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463838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83FF-1AAD-4585-9A5F-D5215A630AED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0FF34-A5CF-40DB-92CC-607EFFA3A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9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56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7543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89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4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15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2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72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38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427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20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02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77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54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5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81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23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62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10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99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429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65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40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24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67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8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38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88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29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25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7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429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11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07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965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71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06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386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813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596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65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2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7550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263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876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266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597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868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42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075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766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127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4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8961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378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887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701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21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860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199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997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498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529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728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3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5069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235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lang="ja-JP" altLang="en-US" smtClean="0">
                <a:solidFill>
                  <a:prstClr val="black"/>
                </a:solidFill>
              </a:rPr>
              <a:pPr/>
              <a:t>205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9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65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0FF34-A5CF-40DB-92CC-607EFFA3A92A}" type="slidenum">
              <a:rPr kumimoji="1" lang="ja-JP" altLang="en-US" smtClean="0"/>
              <a:t>128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5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0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16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74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4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3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14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0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04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348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3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2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9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20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12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81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79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68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91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76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0CC91-B898-45E3-A38B-4E46E707F431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6B510-6D10-473D-8169-D7C6F7387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83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0CC91-B898-45E3-A38B-4E46E707F4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6B510-6D10-473D-8169-D7C6F73877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5" Type="http://schemas.openxmlformats.org/officeDocument/2006/relationships/image" Target="../media/image206.jpe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6.jpeg"/><Relationship Id="rId11" Type="http://schemas.openxmlformats.org/officeDocument/2006/relationships/image" Target="../media/image221.jpeg"/><Relationship Id="rId5" Type="http://schemas.openxmlformats.org/officeDocument/2006/relationships/image" Target="../media/image215.jpeg"/><Relationship Id="rId10" Type="http://schemas.openxmlformats.org/officeDocument/2006/relationships/image" Target="../media/image220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13" Type="http://schemas.openxmlformats.org/officeDocument/2006/relationships/image" Target="../media/image230.jpeg"/><Relationship Id="rId3" Type="http://schemas.openxmlformats.org/officeDocument/2006/relationships/image" Target="../media/image222.jpeg"/><Relationship Id="rId7" Type="http://schemas.microsoft.com/office/2007/relationships/hdphoto" Target="../media/hdphoto3.wdp"/><Relationship Id="rId12" Type="http://schemas.openxmlformats.org/officeDocument/2006/relationships/image" Target="../media/image2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4.jpeg"/><Relationship Id="rId11" Type="http://schemas.openxmlformats.org/officeDocument/2006/relationships/image" Target="../media/image228.jpeg"/><Relationship Id="rId5" Type="http://schemas.microsoft.com/office/2007/relationships/hdphoto" Target="../media/hdphoto2.wdp"/><Relationship Id="rId10" Type="http://schemas.openxmlformats.org/officeDocument/2006/relationships/image" Target="../media/image227.jpeg"/><Relationship Id="rId4" Type="http://schemas.openxmlformats.org/officeDocument/2006/relationships/image" Target="../media/image223.jpeg"/><Relationship Id="rId9" Type="http://schemas.openxmlformats.org/officeDocument/2006/relationships/image" Target="../media/image226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4.jpeg"/><Relationship Id="rId11" Type="http://schemas.openxmlformats.org/officeDocument/2006/relationships/image" Target="../media/image239.jpe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3.jpeg"/><Relationship Id="rId11" Type="http://schemas.openxmlformats.org/officeDocument/2006/relationships/image" Target="../media/image248.jpeg"/><Relationship Id="rId5" Type="http://schemas.openxmlformats.org/officeDocument/2006/relationships/image" Target="../media/image242.jpeg"/><Relationship Id="rId10" Type="http://schemas.openxmlformats.org/officeDocument/2006/relationships/image" Target="../media/image247.jpeg"/><Relationship Id="rId4" Type="http://schemas.openxmlformats.org/officeDocument/2006/relationships/image" Target="../media/image241.jpeg"/><Relationship Id="rId9" Type="http://schemas.openxmlformats.org/officeDocument/2006/relationships/image" Target="../media/image246.jpe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12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2.jpeg"/><Relationship Id="rId11" Type="http://schemas.openxmlformats.org/officeDocument/2006/relationships/image" Target="../media/image257.jpeg"/><Relationship Id="rId5" Type="http://schemas.openxmlformats.org/officeDocument/2006/relationships/image" Target="../media/image251.jpeg"/><Relationship Id="rId10" Type="http://schemas.openxmlformats.org/officeDocument/2006/relationships/image" Target="../media/image256.jpeg"/><Relationship Id="rId4" Type="http://schemas.openxmlformats.org/officeDocument/2006/relationships/image" Target="../media/image250.jpeg"/><Relationship Id="rId9" Type="http://schemas.openxmlformats.org/officeDocument/2006/relationships/image" Target="../media/image25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3.jpeg"/><Relationship Id="rId11" Type="http://schemas.openxmlformats.org/officeDocument/2006/relationships/image" Target="../media/image268.jpeg"/><Relationship Id="rId5" Type="http://schemas.openxmlformats.org/officeDocument/2006/relationships/image" Target="../media/image262.jpeg"/><Relationship Id="rId10" Type="http://schemas.openxmlformats.org/officeDocument/2006/relationships/image" Target="../media/image267.jpeg"/><Relationship Id="rId4" Type="http://schemas.openxmlformats.org/officeDocument/2006/relationships/image" Target="../media/image261.jpeg"/><Relationship Id="rId9" Type="http://schemas.openxmlformats.org/officeDocument/2006/relationships/image" Target="../media/image266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13" Type="http://schemas.openxmlformats.org/officeDocument/2006/relationships/image" Target="../media/image277.jpeg"/><Relationship Id="rId3" Type="http://schemas.openxmlformats.org/officeDocument/2006/relationships/image" Target="../media/image269.jpeg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2.jpeg"/><Relationship Id="rId11" Type="http://schemas.openxmlformats.org/officeDocument/2006/relationships/image" Target="../media/image276.jpeg"/><Relationship Id="rId5" Type="http://schemas.openxmlformats.org/officeDocument/2006/relationships/image" Target="../media/image271.jpeg"/><Relationship Id="rId10" Type="http://schemas.openxmlformats.org/officeDocument/2006/relationships/image" Target="../media/image275.jpeg"/><Relationship Id="rId4" Type="http://schemas.openxmlformats.org/officeDocument/2006/relationships/image" Target="../media/image270.jpeg"/><Relationship Id="rId9" Type="http://schemas.openxmlformats.org/officeDocument/2006/relationships/image" Target="../media/image274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278.jpeg"/><Relationship Id="rId7" Type="http://schemas.openxmlformats.org/officeDocument/2006/relationships/image" Target="../media/image281.jpeg"/><Relationship Id="rId12" Type="http://schemas.openxmlformats.org/officeDocument/2006/relationships/image" Target="../media/image2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jpeg"/><Relationship Id="rId11" Type="http://schemas.openxmlformats.org/officeDocument/2006/relationships/image" Target="../media/image285.jpeg"/><Relationship Id="rId5" Type="http://schemas.openxmlformats.org/officeDocument/2006/relationships/image" Target="../media/image279.jpeg"/><Relationship Id="rId10" Type="http://schemas.openxmlformats.org/officeDocument/2006/relationships/image" Target="../media/image284.jpeg"/><Relationship Id="rId4" Type="http://schemas.microsoft.com/office/2007/relationships/hdphoto" Target="../media/hdphoto9.wdp"/><Relationship Id="rId9" Type="http://schemas.openxmlformats.org/officeDocument/2006/relationships/image" Target="../media/image283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7.jpeg"/><Relationship Id="rId7" Type="http://schemas.openxmlformats.org/officeDocument/2006/relationships/image" Target="../media/image2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0.jpeg"/><Relationship Id="rId11" Type="http://schemas.openxmlformats.org/officeDocument/2006/relationships/image" Target="../media/image295.jpeg"/><Relationship Id="rId5" Type="http://schemas.openxmlformats.org/officeDocument/2006/relationships/image" Target="../media/image289.jpeg"/><Relationship Id="rId10" Type="http://schemas.openxmlformats.org/officeDocument/2006/relationships/image" Target="../media/image294.jpeg"/><Relationship Id="rId4" Type="http://schemas.openxmlformats.org/officeDocument/2006/relationships/image" Target="../media/image288.jpeg"/><Relationship Id="rId9" Type="http://schemas.openxmlformats.org/officeDocument/2006/relationships/image" Target="../media/image293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296.jpeg"/><Relationship Id="rId7" Type="http://schemas.openxmlformats.org/officeDocument/2006/relationships/image" Target="../media/image3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9.jpeg"/><Relationship Id="rId11" Type="http://schemas.openxmlformats.org/officeDocument/2006/relationships/image" Target="../media/image304.jpeg"/><Relationship Id="rId5" Type="http://schemas.openxmlformats.org/officeDocument/2006/relationships/image" Target="../media/image298.jpeg"/><Relationship Id="rId10" Type="http://schemas.openxmlformats.org/officeDocument/2006/relationships/image" Target="../media/image303.jpeg"/><Relationship Id="rId4" Type="http://schemas.openxmlformats.org/officeDocument/2006/relationships/image" Target="../media/image297.jpeg"/><Relationship Id="rId9" Type="http://schemas.openxmlformats.org/officeDocument/2006/relationships/image" Target="../media/image302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13" Type="http://schemas.openxmlformats.org/officeDocument/2006/relationships/image" Target="../media/image313.jpeg"/><Relationship Id="rId3" Type="http://schemas.openxmlformats.org/officeDocument/2006/relationships/image" Target="../media/image305.jpeg"/><Relationship Id="rId7" Type="http://schemas.microsoft.com/office/2007/relationships/hdphoto" Target="../media/hdphoto10.wdp"/><Relationship Id="rId12" Type="http://schemas.openxmlformats.org/officeDocument/2006/relationships/image" Target="../media/image3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8.jpeg"/><Relationship Id="rId11" Type="http://schemas.microsoft.com/office/2007/relationships/hdphoto" Target="../media/hdphoto11.wdp"/><Relationship Id="rId5" Type="http://schemas.openxmlformats.org/officeDocument/2006/relationships/image" Target="../media/image307.jpeg"/><Relationship Id="rId10" Type="http://schemas.openxmlformats.org/officeDocument/2006/relationships/image" Target="../media/image311.jpeg"/><Relationship Id="rId4" Type="http://schemas.openxmlformats.org/officeDocument/2006/relationships/image" Target="../media/image306.jpeg"/><Relationship Id="rId9" Type="http://schemas.openxmlformats.org/officeDocument/2006/relationships/image" Target="../media/image31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eg"/><Relationship Id="rId3" Type="http://schemas.openxmlformats.org/officeDocument/2006/relationships/image" Target="../media/image320.jpeg"/><Relationship Id="rId7" Type="http://schemas.openxmlformats.org/officeDocument/2006/relationships/image" Target="../media/image3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3.jpeg"/><Relationship Id="rId11" Type="http://schemas.openxmlformats.org/officeDocument/2006/relationships/image" Target="../media/image328.jpeg"/><Relationship Id="rId5" Type="http://schemas.openxmlformats.org/officeDocument/2006/relationships/image" Target="../media/image322.jpeg"/><Relationship Id="rId10" Type="http://schemas.openxmlformats.org/officeDocument/2006/relationships/image" Target="../media/image327.jpeg"/><Relationship Id="rId4" Type="http://schemas.openxmlformats.org/officeDocument/2006/relationships/image" Target="../media/image321.jpeg"/><Relationship Id="rId9" Type="http://schemas.openxmlformats.org/officeDocument/2006/relationships/image" Target="../media/image326.jpe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2.jpeg"/><Relationship Id="rId11" Type="http://schemas.openxmlformats.org/officeDocument/2006/relationships/image" Target="../media/image337.jpeg"/><Relationship Id="rId5" Type="http://schemas.openxmlformats.org/officeDocument/2006/relationships/image" Target="../media/image331.jpeg"/><Relationship Id="rId10" Type="http://schemas.openxmlformats.org/officeDocument/2006/relationships/image" Target="../media/image336.jpeg"/><Relationship Id="rId4" Type="http://schemas.openxmlformats.org/officeDocument/2006/relationships/image" Target="../media/image330.jpeg"/><Relationship Id="rId9" Type="http://schemas.openxmlformats.org/officeDocument/2006/relationships/image" Target="../media/image335.jpe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jpeg"/><Relationship Id="rId13" Type="http://schemas.openxmlformats.org/officeDocument/2006/relationships/image" Target="../media/image346.jpeg"/><Relationship Id="rId3" Type="http://schemas.openxmlformats.org/officeDocument/2006/relationships/image" Target="../media/image338.jpeg"/><Relationship Id="rId7" Type="http://schemas.microsoft.com/office/2007/relationships/hdphoto" Target="../media/hdphoto13.wdp"/><Relationship Id="rId12" Type="http://schemas.openxmlformats.org/officeDocument/2006/relationships/image" Target="../media/image3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1.jpeg"/><Relationship Id="rId11" Type="http://schemas.openxmlformats.org/officeDocument/2006/relationships/image" Target="../media/image344.jpeg"/><Relationship Id="rId5" Type="http://schemas.openxmlformats.org/officeDocument/2006/relationships/image" Target="../media/image340.jpeg"/><Relationship Id="rId10" Type="http://schemas.microsoft.com/office/2007/relationships/hdphoto" Target="../media/hdphoto14.wdp"/><Relationship Id="rId4" Type="http://schemas.openxmlformats.org/officeDocument/2006/relationships/image" Target="../media/image339.jpeg"/><Relationship Id="rId9" Type="http://schemas.openxmlformats.org/officeDocument/2006/relationships/image" Target="../media/image343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eg"/><Relationship Id="rId13" Type="http://schemas.openxmlformats.org/officeDocument/2006/relationships/image" Target="../media/image355.jpeg"/><Relationship Id="rId3" Type="http://schemas.openxmlformats.org/officeDocument/2006/relationships/image" Target="../media/image347.jpeg"/><Relationship Id="rId7" Type="http://schemas.microsoft.com/office/2007/relationships/hdphoto" Target="../media/hdphoto15.wdp"/><Relationship Id="rId12" Type="http://schemas.openxmlformats.org/officeDocument/2006/relationships/image" Target="../media/image3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0.jpeg"/><Relationship Id="rId11" Type="http://schemas.openxmlformats.org/officeDocument/2006/relationships/image" Target="../media/image353.jpeg"/><Relationship Id="rId5" Type="http://schemas.openxmlformats.org/officeDocument/2006/relationships/image" Target="../media/image349.jpeg"/><Relationship Id="rId10" Type="http://schemas.microsoft.com/office/2007/relationships/hdphoto" Target="../media/hdphoto16.wdp"/><Relationship Id="rId4" Type="http://schemas.openxmlformats.org/officeDocument/2006/relationships/image" Target="../media/image348.jpeg"/><Relationship Id="rId9" Type="http://schemas.openxmlformats.org/officeDocument/2006/relationships/image" Target="../media/image352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jpeg"/><Relationship Id="rId13" Type="http://schemas.openxmlformats.org/officeDocument/2006/relationships/image" Target="../media/image364.jpeg"/><Relationship Id="rId3" Type="http://schemas.openxmlformats.org/officeDocument/2006/relationships/image" Target="../media/image356.png"/><Relationship Id="rId7" Type="http://schemas.openxmlformats.org/officeDocument/2006/relationships/image" Target="../media/image359.jpeg"/><Relationship Id="rId12" Type="http://schemas.openxmlformats.org/officeDocument/2006/relationships/image" Target="../media/image3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8.jpeg"/><Relationship Id="rId11" Type="http://schemas.microsoft.com/office/2007/relationships/hdphoto" Target="../media/hdphoto18.wdp"/><Relationship Id="rId5" Type="http://schemas.openxmlformats.org/officeDocument/2006/relationships/image" Target="../media/image357.jpeg"/><Relationship Id="rId10" Type="http://schemas.openxmlformats.org/officeDocument/2006/relationships/image" Target="../media/image362.jpeg"/><Relationship Id="rId4" Type="http://schemas.microsoft.com/office/2007/relationships/hdphoto" Target="../media/hdphoto17.wdp"/><Relationship Id="rId9" Type="http://schemas.openxmlformats.org/officeDocument/2006/relationships/image" Target="../media/image3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jpeg"/><Relationship Id="rId13" Type="http://schemas.openxmlformats.org/officeDocument/2006/relationships/image" Target="../media/image373.jpeg"/><Relationship Id="rId3" Type="http://schemas.openxmlformats.org/officeDocument/2006/relationships/image" Target="../media/image365.jpeg"/><Relationship Id="rId7" Type="http://schemas.openxmlformats.org/officeDocument/2006/relationships/image" Target="../media/image368.jpeg"/><Relationship Id="rId12" Type="http://schemas.microsoft.com/office/2007/relationships/hdphoto" Target="../media/hdphoto20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7.jpeg"/><Relationship Id="rId11" Type="http://schemas.openxmlformats.org/officeDocument/2006/relationships/image" Target="../media/image372.jpeg"/><Relationship Id="rId5" Type="http://schemas.microsoft.com/office/2007/relationships/hdphoto" Target="../media/hdphoto19.wdp"/><Relationship Id="rId10" Type="http://schemas.openxmlformats.org/officeDocument/2006/relationships/image" Target="../media/image371.jpeg"/><Relationship Id="rId4" Type="http://schemas.openxmlformats.org/officeDocument/2006/relationships/image" Target="../media/image366.jpeg"/><Relationship Id="rId9" Type="http://schemas.openxmlformats.org/officeDocument/2006/relationships/image" Target="../media/image370.jpeg"/><Relationship Id="rId14" Type="http://schemas.microsoft.com/office/2007/relationships/hdphoto" Target="../media/hdphoto21.wdp"/></Relationships>
</file>

<file path=ppt/slides/_rels/slide15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3.wdp"/><Relationship Id="rId3" Type="http://schemas.openxmlformats.org/officeDocument/2006/relationships/image" Target="../media/image374.jpeg"/><Relationship Id="rId7" Type="http://schemas.openxmlformats.org/officeDocument/2006/relationships/image" Target="../media/image378.jpeg"/><Relationship Id="rId12" Type="http://schemas.openxmlformats.org/officeDocument/2006/relationships/image" Target="../media/image3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7.jpeg"/><Relationship Id="rId11" Type="http://schemas.openxmlformats.org/officeDocument/2006/relationships/image" Target="../media/image381.jpeg"/><Relationship Id="rId5" Type="http://schemas.openxmlformats.org/officeDocument/2006/relationships/image" Target="../media/image376.jpeg"/><Relationship Id="rId10" Type="http://schemas.openxmlformats.org/officeDocument/2006/relationships/image" Target="../media/image380.jpeg"/><Relationship Id="rId4" Type="http://schemas.openxmlformats.org/officeDocument/2006/relationships/image" Target="../media/image375.jpeg"/><Relationship Id="rId9" Type="http://schemas.openxmlformats.org/officeDocument/2006/relationships/image" Target="../media/image379.jpe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eg"/><Relationship Id="rId13" Type="http://schemas.microsoft.com/office/2007/relationships/hdphoto" Target="../media/hdphoto26.wdp"/><Relationship Id="rId3" Type="http://schemas.openxmlformats.org/officeDocument/2006/relationships/image" Target="../media/image383.jpeg"/><Relationship Id="rId7" Type="http://schemas.openxmlformats.org/officeDocument/2006/relationships/image" Target="../media/image386.jpeg"/><Relationship Id="rId12" Type="http://schemas.openxmlformats.org/officeDocument/2006/relationships/image" Target="../media/image3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4.wdp"/><Relationship Id="rId11" Type="http://schemas.microsoft.com/office/2007/relationships/hdphoto" Target="../media/hdphoto25.wdp"/><Relationship Id="rId5" Type="http://schemas.openxmlformats.org/officeDocument/2006/relationships/image" Target="../media/image385.jpeg"/><Relationship Id="rId10" Type="http://schemas.openxmlformats.org/officeDocument/2006/relationships/image" Target="../media/image389.jpeg"/><Relationship Id="rId4" Type="http://schemas.openxmlformats.org/officeDocument/2006/relationships/image" Target="../media/image384.jpeg"/><Relationship Id="rId9" Type="http://schemas.openxmlformats.org/officeDocument/2006/relationships/image" Target="../media/image388.jpeg"/><Relationship Id="rId14" Type="http://schemas.openxmlformats.org/officeDocument/2006/relationships/image" Target="../media/image391.jpe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jpeg"/><Relationship Id="rId13" Type="http://schemas.microsoft.com/office/2007/relationships/hdphoto" Target="../media/hdphoto29.wdp"/><Relationship Id="rId3" Type="http://schemas.openxmlformats.org/officeDocument/2006/relationships/image" Target="../media/image392.jpeg"/><Relationship Id="rId7" Type="http://schemas.openxmlformats.org/officeDocument/2006/relationships/image" Target="../media/image395.jpeg"/><Relationship Id="rId12" Type="http://schemas.openxmlformats.org/officeDocument/2006/relationships/image" Target="../media/image39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4.jpeg"/><Relationship Id="rId11" Type="http://schemas.microsoft.com/office/2007/relationships/hdphoto" Target="../media/hdphoto28.wdp"/><Relationship Id="rId5" Type="http://schemas.openxmlformats.org/officeDocument/2006/relationships/image" Target="../media/image393.jpeg"/><Relationship Id="rId10" Type="http://schemas.openxmlformats.org/officeDocument/2006/relationships/image" Target="../media/image398.jpeg"/><Relationship Id="rId4" Type="http://schemas.microsoft.com/office/2007/relationships/hdphoto" Target="../media/hdphoto27.wdp"/><Relationship Id="rId9" Type="http://schemas.openxmlformats.org/officeDocument/2006/relationships/image" Target="../media/image397.jpeg"/><Relationship Id="rId14" Type="http://schemas.openxmlformats.org/officeDocument/2006/relationships/image" Target="../media/image400.jpe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jpeg"/><Relationship Id="rId13" Type="http://schemas.openxmlformats.org/officeDocument/2006/relationships/image" Target="../media/image407.jpeg"/><Relationship Id="rId18" Type="http://schemas.microsoft.com/office/2007/relationships/hdphoto" Target="../media/hdphoto36.wdp"/><Relationship Id="rId3" Type="http://schemas.openxmlformats.org/officeDocument/2006/relationships/image" Target="../media/image401.jpeg"/><Relationship Id="rId7" Type="http://schemas.microsoft.com/office/2007/relationships/hdphoto" Target="../media/hdphoto31.wdp"/><Relationship Id="rId12" Type="http://schemas.microsoft.com/office/2007/relationships/hdphoto" Target="../media/hdphoto33.wdp"/><Relationship Id="rId17" Type="http://schemas.openxmlformats.org/officeDocument/2006/relationships/image" Target="../media/image409.jpeg"/><Relationship Id="rId2" Type="http://schemas.openxmlformats.org/officeDocument/2006/relationships/notesSlide" Target="../notesSlides/notesSlide30.xml"/><Relationship Id="rId16" Type="http://schemas.microsoft.com/office/2007/relationships/hdphoto" Target="../media/hdphoto35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3.jpeg"/><Relationship Id="rId11" Type="http://schemas.openxmlformats.org/officeDocument/2006/relationships/image" Target="../media/image406.jpeg"/><Relationship Id="rId5" Type="http://schemas.microsoft.com/office/2007/relationships/hdphoto" Target="../media/hdphoto30.wdp"/><Relationship Id="rId15" Type="http://schemas.openxmlformats.org/officeDocument/2006/relationships/image" Target="../media/image408.jpeg"/><Relationship Id="rId10" Type="http://schemas.microsoft.com/office/2007/relationships/hdphoto" Target="../media/hdphoto32.wdp"/><Relationship Id="rId4" Type="http://schemas.openxmlformats.org/officeDocument/2006/relationships/image" Target="../media/image402.jpeg"/><Relationship Id="rId9" Type="http://schemas.openxmlformats.org/officeDocument/2006/relationships/image" Target="../media/image405.jpeg"/><Relationship Id="rId14" Type="http://schemas.microsoft.com/office/2007/relationships/hdphoto" Target="../media/hdphoto34.wdp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jpeg"/><Relationship Id="rId3" Type="http://schemas.openxmlformats.org/officeDocument/2006/relationships/image" Target="../media/image410.jpeg"/><Relationship Id="rId7" Type="http://schemas.openxmlformats.org/officeDocument/2006/relationships/image" Target="../media/image4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2.jpeg"/><Relationship Id="rId5" Type="http://schemas.openxmlformats.org/officeDocument/2006/relationships/image" Target="../media/image411.jpeg"/><Relationship Id="rId4" Type="http://schemas.microsoft.com/office/2007/relationships/hdphoto" Target="../media/hdphoto37.wdp"/><Relationship Id="rId9" Type="http://schemas.openxmlformats.org/officeDocument/2006/relationships/image" Target="../media/image415.jpe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jpeg"/><Relationship Id="rId3" Type="http://schemas.openxmlformats.org/officeDocument/2006/relationships/image" Target="../media/image416.jpeg"/><Relationship Id="rId7" Type="http://schemas.openxmlformats.org/officeDocument/2006/relationships/image" Target="../media/image4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9.jpeg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Relationship Id="rId9" Type="http://schemas.openxmlformats.org/officeDocument/2006/relationships/image" Target="../media/image42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eg"/><Relationship Id="rId7" Type="http://schemas.openxmlformats.org/officeDocument/2006/relationships/image" Target="../media/image4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6.jpeg"/><Relationship Id="rId5" Type="http://schemas.openxmlformats.org/officeDocument/2006/relationships/image" Target="../media/image425.jpeg"/><Relationship Id="rId4" Type="http://schemas.openxmlformats.org/officeDocument/2006/relationships/image" Target="../media/image424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jpeg"/><Relationship Id="rId3" Type="http://schemas.openxmlformats.org/officeDocument/2006/relationships/image" Target="../media/image428.jpeg"/><Relationship Id="rId7" Type="http://schemas.openxmlformats.org/officeDocument/2006/relationships/image" Target="../media/image4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1.jpeg"/><Relationship Id="rId5" Type="http://schemas.openxmlformats.org/officeDocument/2006/relationships/image" Target="../media/image430.jpeg"/><Relationship Id="rId4" Type="http://schemas.openxmlformats.org/officeDocument/2006/relationships/image" Target="../media/image429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jpeg"/><Relationship Id="rId13" Type="http://schemas.openxmlformats.org/officeDocument/2006/relationships/image" Target="../media/image441.jpeg"/><Relationship Id="rId3" Type="http://schemas.openxmlformats.org/officeDocument/2006/relationships/image" Target="../media/image434.jpeg"/><Relationship Id="rId7" Type="http://schemas.openxmlformats.org/officeDocument/2006/relationships/image" Target="../media/image436.jpeg"/><Relationship Id="rId12" Type="http://schemas.microsoft.com/office/2007/relationships/hdphoto" Target="../media/hdphoto40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9.wdp"/><Relationship Id="rId11" Type="http://schemas.openxmlformats.org/officeDocument/2006/relationships/image" Target="../media/image440.jpeg"/><Relationship Id="rId5" Type="http://schemas.openxmlformats.org/officeDocument/2006/relationships/image" Target="../media/image435.jpeg"/><Relationship Id="rId10" Type="http://schemas.openxmlformats.org/officeDocument/2006/relationships/image" Target="../media/image439.jpeg"/><Relationship Id="rId4" Type="http://schemas.microsoft.com/office/2007/relationships/hdphoto" Target="../media/hdphoto38.wdp"/><Relationship Id="rId9" Type="http://schemas.openxmlformats.org/officeDocument/2006/relationships/image" Target="../media/image438.jpeg"/><Relationship Id="rId14" Type="http://schemas.openxmlformats.org/officeDocument/2006/relationships/image" Target="../media/image4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jpeg"/><Relationship Id="rId7" Type="http://schemas.openxmlformats.org/officeDocument/2006/relationships/image" Target="../media/image4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6.jpeg"/><Relationship Id="rId5" Type="http://schemas.openxmlformats.org/officeDocument/2006/relationships/image" Target="../media/image445.jpeg"/><Relationship Id="rId4" Type="http://schemas.openxmlformats.org/officeDocument/2006/relationships/image" Target="../media/image444.jpe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jpeg"/><Relationship Id="rId3" Type="http://schemas.openxmlformats.org/officeDocument/2006/relationships/image" Target="../media/image448.jpeg"/><Relationship Id="rId7" Type="http://schemas.openxmlformats.org/officeDocument/2006/relationships/image" Target="../media/image4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1.jpeg"/><Relationship Id="rId11" Type="http://schemas.microsoft.com/office/2007/relationships/hdphoto" Target="../media/hdphoto42.wdp"/><Relationship Id="rId5" Type="http://schemas.openxmlformats.org/officeDocument/2006/relationships/image" Target="../media/image450.jpeg"/><Relationship Id="rId10" Type="http://schemas.openxmlformats.org/officeDocument/2006/relationships/image" Target="../media/image454.jpeg"/><Relationship Id="rId4" Type="http://schemas.openxmlformats.org/officeDocument/2006/relationships/image" Target="../media/image449.jpeg"/><Relationship Id="rId9" Type="http://schemas.microsoft.com/office/2007/relationships/hdphoto" Target="../media/hdphoto41.wdp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jpeg"/><Relationship Id="rId3" Type="http://schemas.openxmlformats.org/officeDocument/2006/relationships/image" Target="../media/image455.jpeg"/><Relationship Id="rId7" Type="http://schemas.openxmlformats.org/officeDocument/2006/relationships/image" Target="../media/image4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8.jpeg"/><Relationship Id="rId11" Type="http://schemas.openxmlformats.org/officeDocument/2006/relationships/image" Target="../media/image463.jpeg"/><Relationship Id="rId5" Type="http://schemas.openxmlformats.org/officeDocument/2006/relationships/image" Target="../media/image457.jpeg"/><Relationship Id="rId10" Type="http://schemas.openxmlformats.org/officeDocument/2006/relationships/image" Target="../media/image462.jpeg"/><Relationship Id="rId4" Type="http://schemas.openxmlformats.org/officeDocument/2006/relationships/image" Target="../media/image456.jpeg"/><Relationship Id="rId9" Type="http://schemas.openxmlformats.org/officeDocument/2006/relationships/image" Target="../media/image461.jpe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jpeg"/><Relationship Id="rId3" Type="http://schemas.openxmlformats.org/officeDocument/2006/relationships/image" Target="../media/image464.jpeg"/><Relationship Id="rId7" Type="http://schemas.openxmlformats.org/officeDocument/2006/relationships/image" Target="../media/image4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6.jpeg"/><Relationship Id="rId5" Type="http://schemas.openxmlformats.org/officeDocument/2006/relationships/image" Target="../media/image465.jpeg"/><Relationship Id="rId10" Type="http://schemas.openxmlformats.org/officeDocument/2006/relationships/image" Target="../media/image469.jpeg"/><Relationship Id="rId4" Type="http://schemas.microsoft.com/office/2007/relationships/hdphoto" Target="../media/hdphoto43.wdp"/><Relationship Id="rId9" Type="http://schemas.microsoft.com/office/2007/relationships/hdphoto" Target="../media/hdphoto44.wdp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jpeg"/><Relationship Id="rId3" Type="http://schemas.openxmlformats.org/officeDocument/2006/relationships/image" Target="../media/image476.jpeg"/><Relationship Id="rId7" Type="http://schemas.openxmlformats.org/officeDocument/2006/relationships/image" Target="../media/image480.jpeg"/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9.jpeg"/><Relationship Id="rId5" Type="http://schemas.openxmlformats.org/officeDocument/2006/relationships/image" Target="../media/image478.jpeg"/><Relationship Id="rId4" Type="http://schemas.openxmlformats.org/officeDocument/2006/relationships/image" Target="../media/image4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7.jpeg"/><Relationship Id="rId3" Type="http://schemas.openxmlformats.org/officeDocument/2006/relationships/image" Target="../media/image482.jpeg"/><Relationship Id="rId7" Type="http://schemas.openxmlformats.org/officeDocument/2006/relationships/image" Target="../media/image4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5.jpeg"/><Relationship Id="rId11" Type="http://schemas.openxmlformats.org/officeDocument/2006/relationships/image" Target="../media/image490.jpeg"/><Relationship Id="rId5" Type="http://schemas.openxmlformats.org/officeDocument/2006/relationships/image" Target="../media/image484.jpeg"/><Relationship Id="rId10" Type="http://schemas.openxmlformats.org/officeDocument/2006/relationships/image" Target="../media/image489.jpeg"/><Relationship Id="rId4" Type="http://schemas.openxmlformats.org/officeDocument/2006/relationships/image" Target="../media/image483.jpeg"/><Relationship Id="rId9" Type="http://schemas.openxmlformats.org/officeDocument/2006/relationships/image" Target="../media/image488.jpe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jpeg"/><Relationship Id="rId3" Type="http://schemas.openxmlformats.org/officeDocument/2006/relationships/image" Target="../media/image491.jpeg"/><Relationship Id="rId7" Type="http://schemas.openxmlformats.org/officeDocument/2006/relationships/image" Target="../media/image495.jpeg"/><Relationship Id="rId12" Type="http://schemas.openxmlformats.org/officeDocument/2006/relationships/image" Target="../media/image5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4.jpeg"/><Relationship Id="rId11" Type="http://schemas.openxmlformats.org/officeDocument/2006/relationships/image" Target="../media/image499.jpeg"/><Relationship Id="rId5" Type="http://schemas.openxmlformats.org/officeDocument/2006/relationships/image" Target="../media/image493.jpeg"/><Relationship Id="rId10" Type="http://schemas.openxmlformats.org/officeDocument/2006/relationships/image" Target="../media/image498.jpeg"/><Relationship Id="rId4" Type="http://schemas.openxmlformats.org/officeDocument/2006/relationships/image" Target="../media/image492.jpeg"/><Relationship Id="rId9" Type="http://schemas.openxmlformats.org/officeDocument/2006/relationships/image" Target="../media/image497.jpe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4.jpeg"/><Relationship Id="rId13" Type="http://schemas.openxmlformats.org/officeDocument/2006/relationships/image" Target="../media/image508.jpeg"/><Relationship Id="rId3" Type="http://schemas.openxmlformats.org/officeDocument/2006/relationships/image" Target="../media/image501.jpeg"/><Relationship Id="rId7" Type="http://schemas.microsoft.com/office/2007/relationships/hdphoto" Target="../media/hdphoto46.wdp"/><Relationship Id="rId12" Type="http://schemas.openxmlformats.org/officeDocument/2006/relationships/image" Target="../media/image5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3.jpeg"/><Relationship Id="rId11" Type="http://schemas.openxmlformats.org/officeDocument/2006/relationships/image" Target="../media/image506.jpeg"/><Relationship Id="rId5" Type="http://schemas.microsoft.com/office/2007/relationships/hdphoto" Target="../media/hdphoto45.wdp"/><Relationship Id="rId10" Type="http://schemas.microsoft.com/office/2007/relationships/hdphoto" Target="../media/hdphoto47.wdp"/><Relationship Id="rId4" Type="http://schemas.openxmlformats.org/officeDocument/2006/relationships/image" Target="../media/image502.jpeg"/><Relationship Id="rId9" Type="http://schemas.openxmlformats.org/officeDocument/2006/relationships/image" Target="../media/image505.jpeg"/><Relationship Id="rId14" Type="http://schemas.openxmlformats.org/officeDocument/2006/relationships/image" Target="../media/image509.jpe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5.jpeg"/><Relationship Id="rId3" Type="http://schemas.openxmlformats.org/officeDocument/2006/relationships/image" Target="../media/image510.jpeg"/><Relationship Id="rId7" Type="http://schemas.openxmlformats.org/officeDocument/2006/relationships/image" Target="../media/image5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3.jpeg"/><Relationship Id="rId5" Type="http://schemas.openxmlformats.org/officeDocument/2006/relationships/image" Target="../media/image512.jpeg"/><Relationship Id="rId4" Type="http://schemas.openxmlformats.org/officeDocument/2006/relationships/image" Target="../media/image511.jpeg"/><Relationship Id="rId9" Type="http://schemas.openxmlformats.org/officeDocument/2006/relationships/image" Target="../media/image516.jpe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jpeg"/><Relationship Id="rId3" Type="http://schemas.openxmlformats.org/officeDocument/2006/relationships/image" Target="../media/image517.jpeg"/><Relationship Id="rId7" Type="http://schemas.openxmlformats.org/officeDocument/2006/relationships/image" Target="../media/image5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0.jpeg"/><Relationship Id="rId5" Type="http://schemas.openxmlformats.org/officeDocument/2006/relationships/image" Target="../media/image519.jpeg"/><Relationship Id="rId10" Type="http://schemas.openxmlformats.org/officeDocument/2006/relationships/image" Target="../media/image524.jpeg"/><Relationship Id="rId4" Type="http://schemas.openxmlformats.org/officeDocument/2006/relationships/image" Target="../media/image518.jpeg"/><Relationship Id="rId9" Type="http://schemas.openxmlformats.org/officeDocument/2006/relationships/image" Target="../media/image523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8.wdp"/><Relationship Id="rId5" Type="http://schemas.openxmlformats.org/officeDocument/2006/relationships/image" Target="../media/image525.jpeg"/><Relationship Id="rId4" Type="http://schemas.openxmlformats.org/officeDocument/2006/relationships/notesSlide" Target="../notesSlides/notesSlide45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jpeg"/><Relationship Id="rId3" Type="http://schemas.openxmlformats.org/officeDocument/2006/relationships/image" Target="../media/image526.jpeg"/><Relationship Id="rId7" Type="http://schemas.openxmlformats.org/officeDocument/2006/relationships/image" Target="../media/image5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9.jpeg"/><Relationship Id="rId5" Type="http://schemas.openxmlformats.org/officeDocument/2006/relationships/image" Target="../media/image528.jpeg"/><Relationship Id="rId4" Type="http://schemas.openxmlformats.org/officeDocument/2006/relationships/image" Target="../media/image527.jpe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jpeg"/><Relationship Id="rId3" Type="http://schemas.openxmlformats.org/officeDocument/2006/relationships/image" Target="../media/image532.jpeg"/><Relationship Id="rId7" Type="http://schemas.openxmlformats.org/officeDocument/2006/relationships/image" Target="../media/image5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5.jpeg"/><Relationship Id="rId5" Type="http://schemas.openxmlformats.org/officeDocument/2006/relationships/image" Target="../media/image534.jpeg"/><Relationship Id="rId10" Type="http://schemas.openxmlformats.org/officeDocument/2006/relationships/image" Target="../media/image539.jpeg"/><Relationship Id="rId4" Type="http://schemas.openxmlformats.org/officeDocument/2006/relationships/image" Target="../media/image533.jpeg"/><Relationship Id="rId9" Type="http://schemas.openxmlformats.org/officeDocument/2006/relationships/image" Target="../media/image538.jpe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5.jpeg"/><Relationship Id="rId3" Type="http://schemas.openxmlformats.org/officeDocument/2006/relationships/image" Target="../media/image540.jpeg"/><Relationship Id="rId7" Type="http://schemas.openxmlformats.org/officeDocument/2006/relationships/image" Target="../media/image5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3.jpeg"/><Relationship Id="rId5" Type="http://schemas.openxmlformats.org/officeDocument/2006/relationships/image" Target="../media/image542.jpeg"/><Relationship Id="rId10" Type="http://schemas.openxmlformats.org/officeDocument/2006/relationships/image" Target="../media/image547.jpeg"/><Relationship Id="rId4" Type="http://schemas.openxmlformats.org/officeDocument/2006/relationships/image" Target="../media/image541.jpeg"/><Relationship Id="rId9" Type="http://schemas.openxmlformats.org/officeDocument/2006/relationships/image" Target="../media/image546.jpe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jpeg"/><Relationship Id="rId13" Type="http://schemas.openxmlformats.org/officeDocument/2006/relationships/image" Target="../media/image556.jpeg"/><Relationship Id="rId3" Type="http://schemas.openxmlformats.org/officeDocument/2006/relationships/image" Target="../media/image548.jpeg"/><Relationship Id="rId7" Type="http://schemas.microsoft.com/office/2007/relationships/hdphoto" Target="../media/hdphoto49.wdp"/><Relationship Id="rId12" Type="http://schemas.openxmlformats.org/officeDocument/2006/relationships/image" Target="../media/image5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1.jpeg"/><Relationship Id="rId11" Type="http://schemas.openxmlformats.org/officeDocument/2006/relationships/image" Target="../media/image554.jpeg"/><Relationship Id="rId5" Type="http://schemas.openxmlformats.org/officeDocument/2006/relationships/image" Target="../media/image550.jpeg"/><Relationship Id="rId10" Type="http://schemas.openxmlformats.org/officeDocument/2006/relationships/image" Target="../media/image553.jpeg"/><Relationship Id="rId4" Type="http://schemas.openxmlformats.org/officeDocument/2006/relationships/image" Target="../media/image549.jpeg"/><Relationship Id="rId9" Type="http://schemas.microsoft.com/office/2007/relationships/hdphoto" Target="../media/hdphoto50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62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microsoft.com/office/2007/relationships/hdphoto" Target="../media/hdphoto56.wdp"/><Relationship Id="rId18" Type="http://schemas.microsoft.com/office/2007/relationships/hdphoto" Target="../media/hdphoto58.wdp"/><Relationship Id="rId3" Type="http://schemas.openxmlformats.org/officeDocument/2006/relationships/image" Target="../media/image563.jpeg"/><Relationship Id="rId7" Type="http://schemas.openxmlformats.org/officeDocument/2006/relationships/image" Target="../media/image565.jpeg"/><Relationship Id="rId12" Type="http://schemas.openxmlformats.org/officeDocument/2006/relationships/image" Target="../media/image568.jpeg"/><Relationship Id="rId17" Type="http://schemas.openxmlformats.org/officeDocument/2006/relationships/image" Target="../media/image571.jpe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57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53.wdp"/><Relationship Id="rId11" Type="http://schemas.openxmlformats.org/officeDocument/2006/relationships/image" Target="../media/image567.jpeg"/><Relationship Id="rId5" Type="http://schemas.openxmlformats.org/officeDocument/2006/relationships/image" Target="../media/image564.jpeg"/><Relationship Id="rId15" Type="http://schemas.microsoft.com/office/2007/relationships/hdphoto" Target="../media/hdphoto57.wdp"/><Relationship Id="rId10" Type="http://schemas.microsoft.com/office/2007/relationships/hdphoto" Target="../media/hdphoto55.wdp"/><Relationship Id="rId4" Type="http://schemas.microsoft.com/office/2007/relationships/hdphoto" Target="../media/hdphoto52.wdp"/><Relationship Id="rId9" Type="http://schemas.openxmlformats.org/officeDocument/2006/relationships/image" Target="../media/image566.jpeg"/><Relationship Id="rId14" Type="http://schemas.openxmlformats.org/officeDocument/2006/relationships/image" Target="../media/image569.jpeg"/></Relationships>
</file>

<file path=ppt/slides/_rels/slide187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572.jpeg"/><Relationship Id="rId7" Type="http://schemas.openxmlformats.org/officeDocument/2006/relationships/image" Target="../media/image574.jpeg"/><Relationship Id="rId12" Type="http://schemas.microsoft.com/office/2007/relationships/hdphoto" Target="../media/hdphoto62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0.wdp"/><Relationship Id="rId11" Type="http://schemas.openxmlformats.org/officeDocument/2006/relationships/image" Target="../media/image577.jpeg"/><Relationship Id="rId5" Type="http://schemas.openxmlformats.org/officeDocument/2006/relationships/image" Target="../media/image573.jpeg"/><Relationship Id="rId10" Type="http://schemas.openxmlformats.org/officeDocument/2006/relationships/image" Target="../media/image576.jpeg"/><Relationship Id="rId4" Type="http://schemas.microsoft.com/office/2007/relationships/hdphoto" Target="../media/hdphoto59.wdp"/><Relationship Id="rId9" Type="http://schemas.openxmlformats.org/officeDocument/2006/relationships/image" Target="../media/image575.jpe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3.jpeg"/><Relationship Id="rId13" Type="http://schemas.openxmlformats.org/officeDocument/2006/relationships/image" Target="../media/image586.jpeg"/><Relationship Id="rId3" Type="http://schemas.openxmlformats.org/officeDocument/2006/relationships/image" Target="../media/image578.jpeg"/><Relationship Id="rId7" Type="http://schemas.openxmlformats.org/officeDocument/2006/relationships/image" Target="../media/image582.jpeg"/><Relationship Id="rId12" Type="http://schemas.microsoft.com/office/2007/relationships/hdphoto" Target="../media/hdphoto64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1.jpeg"/><Relationship Id="rId11" Type="http://schemas.openxmlformats.org/officeDocument/2006/relationships/image" Target="../media/image585.jpeg"/><Relationship Id="rId5" Type="http://schemas.openxmlformats.org/officeDocument/2006/relationships/image" Target="../media/image580.jpeg"/><Relationship Id="rId10" Type="http://schemas.openxmlformats.org/officeDocument/2006/relationships/image" Target="../media/image584.jpeg"/><Relationship Id="rId4" Type="http://schemas.openxmlformats.org/officeDocument/2006/relationships/image" Target="../media/image579.jpeg"/><Relationship Id="rId9" Type="http://schemas.microsoft.com/office/2007/relationships/hdphoto" Target="../media/hdphoto63.wdp"/><Relationship Id="rId14" Type="http://schemas.microsoft.com/office/2007/relationships/hdphoto" Target="../media/hdphoto65.wdp"/></Relationships>
</file>

<file path=ppt/slides/_rels/slide189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13" Type="http://schemas.openxmlformats.org/officeDocument/2006/relationships/image" Target="../media/image595.jpeg"/><Relationship Id="rId3" Type="http://schemas.openxmlformats.org/officeDocument/2006/relationships/image" Target="../media/image587.jpeg"/><Relationship Id="rId7" Type="http://schemas.openxmlformats.org/officeDocument/2006/relationships/image" Target="../media/image590.jpeg"/><Relationship Id="rId12" Type="http://schemas.openxmlformats.org/officeDocument/2006/relationships/image" Target="../media/image59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9.jpeg"/><Relationship Id="rId11" Type="http://schemas.openxmlformats.org/officeDocument/2006/relationships/image" Target="../media/image593.jpeg"/><Relationship Id="rId5" Type="http://schemas.microsoft.com/office/2007/relationships/hdphoto" Target="../media/hdphoto66.wdp"/><Relationship Id="rId10" Type="http://schemas.openxmlformats.org/officeDocument/2006/relationships/image" Target="../media/image592.jpeg"/><Relationship Id="rId4" Type="http://schemas.openxmlformats.org/officeDocument/2006/relationships/image" Target="../media/image588.jpeg"/><Relationship Id="rId9" Type="http://schemas.openxmlformats.org/officeDocument/2006/relationships/image" Target="../media/image59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8.wdp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9.wdp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0.jpeg"/><Relationship Id="rId4" Type="http://schemas.openxmlformats.org/officeDocument/2006/relationships/image" Target="../media/image105.jpeg"/><Relationship Id="rId9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jpeg"/><Relationship Id="rId7" Type="http://schemas.openxmlformats.org/officeDocument/2006/relationships/image" Target="../media/image10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859" y="1052736"/>
            <a:ext cx="4884282" cy="48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650" y="2471882"/>
            <a:ext cx="6134239" cy="4317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88" y="104775"/>
            <a:ext cx="5247498" cy="3752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60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2414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p:transition spd="slow" advClick="0" advTm="1000">
    <p:dissolv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"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">
        <p15:prstTrans prst="peelOff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4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983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">
        <p15:prstTrans prst="pageCurlDoubl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4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8163"/>
            <a:ext cx="9144001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5" y="692696"/>
            <a:ext cx="398699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4445" y="2204864"/>
            <a:ext cx="7709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indent="-2032000"/>
            <a:r>
              <a:rPr lang="ja-JP" altLang="en-US" sz="40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40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lang="en-US" altLang="ja-JP" sz="6000" b="1" dirty="0" smtClean="0">
              <a:solidFill>
                <a:srgbClr val="FFFF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2628900" indent="-20320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　長：平林  茂</a:t>
            </a:r>
            <a: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今栄  信治</a:t>
            </a:r>
            <a:endParaRPr lang="en-US" altLang="ja-JP" sz="4000" dirty="0" smtClean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94445" y="4405139"/>
            <a:ext cx="7709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indent="-2032000"/>
            <a:r>
              <a:rPr lang="ja-JP" altLang="en-US" sz="40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40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1-1 </a:t>
            </a:r>
            <a:endParaRPr lang="en-US" altLang="ja-JP" sz="6000" b="1" dirty="0">
              <a:solidFill>
                <a:srgbClr val="FFFF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2628900" indent="-20320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　長：齊藤 貴得</a:t>
            </a:r>
            <a: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原　 政人</a:t>
            </a:r>
            <a:endParaRPr lang="en-US" altLang="ja-JP" sz="4000" dirty="0" smtClean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3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prism dir="u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4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1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prism dir="d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" y="538163"/>
            <a:ext cx="824865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70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" y="1602910"/>
            <a:ext cx="3378387" cy="505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25" y="76596"/>
            <a:ext cx="6305549" cy="432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2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47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24642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5" y="538163"/>
            <a:ext cx="82296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308432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538163"/>
            <a:ext cx="8210550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706486"/>
      </p:ext>
    </p:extLst>
  </p:cSld>
  <p:clrMapOvr>
    <a:masterClrMapping/>
  </p:clrMapOvr>
  <p:transition spd="med" advClick="0" advTm="1000">
    <p:pull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6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31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conveyor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758657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0"/>
          <a:stretch/>
        </p:blipFill>
        <p:spPr>
          <a:xfrm>
            <a:off x="0" y="271462"/>
            <a:ext cx="9144000" cy="658653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9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770022"/>
      </p:ext>
    </p:extLst>
  </p:cSld>
  <p:clrMapOvr>
    <a:masterClrMapping/>
  </p:clrMapOvr>
  <p:transition spd="slow" advClick="0" advTm="1000">
    <p:dissolv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542589"/>
      </p:ext>
    </p:extLst>
  </p:cSld>
  <p:clrMapOvr>
    <a:masterClrMapping/>
  </p:clrMapOvr>
  <p:transition spd="slow" advClick="0" advTm="1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1153"/>
            <a:ext cx="9142413" cy="629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254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4, 1-1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528197"/>
      </p:ext>
    </p:extLst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163" y="0"/>
            <a:ext cx="4860798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" y="2780928"/>
            <a:ext cx="9142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</a:t>
            </a:r>
            <a:r>
              <a:rPr lang="en-US" altLang="ja-JP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16</a:t>
            </a:r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回</a:t>
            </a:r>
            <a:r>
              <a:rPr lang="en-US" altLang="ja-JP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JPSTSS</a:t>
            </a:r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学会</a:t>
            </a:r>
            <a: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5400" b="1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en-US" altLang="ja-JP" sz="5400" b="1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8506" y="1124744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1"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kumimoji="1"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kumimoji="1"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21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556259"/>
            <a:ext cx="3078480" cy="207264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052" y="4751042"/>
            <a:ext cx="3030948" cy="210537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325" y="4729163"/>
            <a:ext cx="3150155" cy="21364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3400"/>
            <a:ext cx="3055621" cy="207406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073" y="2628900"/>
            <a:ext cx="3022927" cy="214884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83180"/>
            <a:ext cx="3048000" cy="21640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18807"/>
            <a:ext cx="3070860" cy="21430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080" y="538163"/>
            <a:ext cx="3062920" cy="204501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948" y="2602523"/>
            <a:ext cx="3107681" cy="212933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1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533399"/>
            <a:ext cx="3116580" cy="208026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620" y="541020"/>
            <a:ext cx="3040381" cy="213622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340" y="2613660"/>
            <a:ext cx="2987040" cy="211836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280" y="4709160"/>
            <a:ext cx="3108960" cy="214884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659" y="2629267"/>
            <a:ext cx="3108961" cy="214085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3660"/>
            <a:ext cx="3017216" cy="217090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354" y="4716780"/>
            <a:ext cx="3047646" cy="21412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24399"/>
            <a:ext cx="3009901" cy="213360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32760" cy="21031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9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d"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63239" cy="233689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254" y="4739136"/>
            <a:ext cx="3058301" cy="2118864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533400"/>
            <a:ext cx="3024346" cy="20802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40" y="2603183"/>
            <a:ext cx="3032760" cy="216408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027" y="4468970"/>
            <a:ext cx="3184313" cy="238823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36520"/>
            <a:ext cx="3025140" cy="210312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2020"/>
            <a:ext cx="3040380" cy="21336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558" y="2415541"/>
            <a:ext cx="3032760" cy="232409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558" y="538163"/>
            <a:ext cx="3032760" cy="2132013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7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r"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280" y="541020"/>
            <a:ext cx="3093720" cy="207946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8053"/>
            <a:ext cx="3032760" cy="211836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4556760"/>
            <a:ext cx="3067971" cy="230044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380" y="2598419"/>
            <a:ext cx="3055620" cy="213360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40" y="4791393"/>
            <a:ext cx="3032760" cy="206502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334" y="538163"/>
            <a:ext cx="3047207" cy="211080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1280"/>
            <a:ext cx="3002280" cy="21259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682" y="2606039"/>
            <a:ext cx="3091178" cy="213360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020"/>
            <a:ext cx="3055620" cy="20955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81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541020"/>
            <a:ext cx="3092846" cy="210312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98420"/>
            <a:ext cx="3017519" cy="212598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878" y="4716780"/>
            <a:ext cx="3246120" cy="214042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525780"/>
            <a:ext cx="3025140" cy="2218042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40" y="2613660"/>
            <a:ext cx="3032760" cy="21183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79" y="2583180"/>
            <a:ext cx="3112445" cy="21564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4732020"/>
            <a:ext cx="3016726" cy="212518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4400"/>
            <a:ext cx="3040624" cy="212598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53285" cy="209073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592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 invX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42925"/>
            <a:ext cx="3025140" cy="2070735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954" y="561975"/>
            <a:ext cx="3031967" cy="203644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09160"/>
            <a:ext cx="3032760" cy="214122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47260"/>
            <a:ext cx="3162300" cy="211074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3180"/>
            <a:ext cx="3009900" cy="212518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79" y="2575560"/>
            <a:ext cx="3025141" cy="215646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541019"/>
            <a:ext cx="3032760" cy="206502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16779"/>
            <a:ext cx="3009900" cy="213360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19" y="2628900"/>
            <a:ext cx="3124201" cy="208788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486643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2583180"/>
            <a:ext cx="2981961" cy="21336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541019"/>
            <a:ext cx="3101340" cy="209550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24400"/>
            <a:ext cx="3162300" cy="213360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541020"/>
            <a:ext cx="3017520" cy="20574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1020"/>
            <a:ext cx="3032761" cy="207264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580" y="4747260"/>
            <a:ext cx="2979420" cy="211074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583180"/>
            <a:ext cx="3002280" cy="214884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2621280"/>
            <a:ext cx="3116580" cy="20955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709160"/>
            <a:ext cx="3025139" cy="214804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3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 dir="u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9144000" cy="632301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13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4"/>
          <a:stretch/>
        </p:blipFill>
        <p:spPr>
          <a:xfrm>
            <a:off x="-1" y="548640"/>
            <a:ext cx="9144001" cy="630777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1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advClick="0" advTm="1000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" y="2780928"/>
            <a:ext cx="9142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</a:t>
            </a:r>
            <a:r>
              <a:rPr lang="en-US" altLang="ja-JP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16</a:t>
            </a:r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回</a:t>
            </a:r>
            <a:r>
              <a:rPr lang="en-US" altLang="ja-JP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JPSTSS</a:t>
            </a:r>
            <a:r>
              <a:rPr lang="ja-JP" altLang="en-US" sz="5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学会</a:t>
            </a:r>
            <a: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5400" b="1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5400" b="1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5400" b="1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en-US" altLang="ja-JP" sz="5400" b="1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8506" y="1124744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1"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kumimoji="1"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kumimoji="1"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6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960" y="2476500"/>
            <a:ext cx="2987040" cy="224028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31859"/>
            <a:ext cx="3017520" cy="211852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554" y="537130"/>
            <a:ext cx="3107682" cy="208457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051" y="537129"/>
            <a:ext cx="3030949" cy="20781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554" y="4744649"/>
            <a:ext cx="3088498" cy="211335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131" y="2596129"/>
            <a:ext cx="3082104" cy="214212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538164"/>
            <a:ext cx="3024555" cy="207714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4" y="2615312"/>
            <a:ext cx="3030948" cy="212294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19070"/>
            <a:ext cx="3030948" cy="212933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2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0" y="2495754"/>
            <a:ext cx="3001486" cy="225150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79" y="533400"/>
            <a:ext cx="3101341" cy="206502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09160"/>
            <a:ext cx="3032760" cy="215646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80" y="4539583"/>
            <a:ext cx="3085306" cy="2306002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620" y="541020"/>
            <a:ext cx="3040380" cy="20802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4709160"/>
            <a:ext cx="3032760" cy="21336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2598420"/>
            <a:ext cx="3108960" cy="211074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533400"/>
            <a:ext cx="3009900" cy="204216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2598420"/>
            <a:ext cx="3055620" cy="212598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8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537" y="533400"/>
            <a:ext cx="3134803" cy="204978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3660"/>
            <a:ext cx="3048000" cy="215283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665" y="4732020"/>
            <a:ext cx="3100546" cy="212518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2613660"/>
            <a:ext cx="3016726" cy="212597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4777741"/>
            <a:ext cx="3024346" cy="208788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579" y="541020"/>
            <a:ext cx="2979627" cy="20574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1020"/>
            <a:ext cx="3025141" cy="207264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" y="4709953"/>
            <a:ext cx="3026797" cy="21480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80" y="2598420"/>
            <a:ext cx="3101340" cy="211836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4166"/>
            <a:ext cx="3416527" cy="2562247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19" y="4709160"/>
            <a:ext cx="3126209" cy="214884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533399"/>
            <a:ext cx="3101340" cy="2080261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39640"/>
            <a:ext cx="3016726" cy="210232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541020"/>
            <a:ext cx="3016726" cy="204978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90800"/>
            <a:ext cx="3039587" cy="21336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051" y="2575558"/>
            <a:ext cx="3030949" cy="216909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948" y="2596129"/>
            <a:ext cx="3107681" cy="211654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736"/>
            <a:ext cx="3024188" cy="2093402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41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541020"/>
            <a:ext cx="3025140" cy="20574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620" y="4732020"/>
            <a:ext cx="3048000" cy="211836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541020"/>
            <a:ext cx="3116580" cy="20574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321" y="2613660"/>
            <a:ext cx="3177640" cy="211836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533400"/>
            <a:ext cx="3063240" cy="207264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099" y="2644140"/>
            <a:ext cx="3002281" cy="207264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39" y="4716780"/>
            <a:ext cx="3101341" cy="21412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4709160"/>
            <a:ext cx="3024346" cy="214884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" y="2613660"/>
            <a:ext cx="3031967" cy="21031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04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538162"/>
            <a:ext cx="3078401" cy="213532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29767"/>
            <a:ext cx="3368040" cy="25215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40380" cy="208026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320" y="4491041"/>
            <a:ext cx="3153886" cy="236330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59" y="2613660"/>
            <a:ext cx="3108961" cy="212598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39" y="538163"/>
            <a:ext cx="3032761" cy="21336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2628900"/>
            <a:ext cx="3009900" cy="208788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4739640"/>
            <a:ext cx="3116580" cy="211836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19" y="2621280"/>
            <a:ext cx="3017520" cy="211074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lang="en-US" altLang="ja-JP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lang="ja-JP" altLang="en-US" sz="32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6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コンテンツ プレースホルダー 6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13" y="728663"/>
            <a:ext cx="7880350" cy="590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16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window dir="ver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8472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Content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13" y="728663"/>
            <a:ext cx="7874000" cy="590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8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3" y="728663"/>
            <a:ext cx="7874000" cy="590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31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2009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" y="858520"/>
            <a:ext cx="8128000" cy="5666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45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78" y="0"/>
            <a:ext cx="487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9525" y="538163"/>
            <a:ext cx="9153525" cy="63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">
        <p15:prstTrans prst="peelOff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6" y="4743450"/>
            <a:ext cx="3105150" cy="211296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0" y="552450"/>
            <a:ext cx="3038475" cy="204787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946" y="538164"/>
            <a:ext cx="3238630" cy="219551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4580018"/>
            <a:ext cx="3028951" cy="226845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2926"/>
            <a:ext cx="3009900" cy="20574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0" y="4690067"/>
            <a:ext cx="3048000" cy="216793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00324"/>
            <a:ext cx="3009901" cy="212443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2628900"/>
            <a:ext cx="3019425" cy="206692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4" y="2639468"/>
            <a:ext cx="3028951" cy="213255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8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14:flythroug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2816" y="542924"/>
            <a:ext cx="3020709" cy="204602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4" y="554299"/>
            <a:ext cx="3057525" cy="202697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542925"/>
            <a:ext cx="2981325" cy="20669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425" y="4917531"/>
            <a:ext cx="3076574" cy="183569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899" y="2619375"/>
            <a:ext cx="3022102" cy="210502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14875"/>
            <a:ext cx="3028950" cy="214153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50" y="2609850"/>
            <a:ext cx="3086100" cy="212407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1275"/>
            <a:ext cx="3028950" cy="215080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33924"/>
            <a:ext cx="3105150" cy="212407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8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blinds/>
      </p:transition>
    </mc:Choice>
    <mc:Fallback xmlns="">
      <p:transition spd="slow" advClick="0" advTm="3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4" y="533399"/>
            <a:ext cx="3067051" cy="209550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4" y="542925"/>
            <a:ext cx="3019425" cy="20574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52975"/>
            <a:ext cx="3009900" cy="210502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"/>
          <a:stretch/>
        </p:blipFill>
        <p:spPr>
          <a:xfrm>
            <a:off x="0" y="533400"/>
            <a:ext cx="3019426" cy="20574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2628900"/>
            <a:ext cx="3019425" cy="210502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09900" y="4752974"/>
            <a:ext cx="3114675" cy="209550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2609850"/>
            <a:ext cx="3019425" cy="214312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2600325"/>
            <a:ext cx="3076576" cy="21145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4714875"/>
            <a:ext cx="3028950" cy="216217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3715355"/>
      </p:ext>
    </p:extLst>
  </p:cSld>
  <p:clrMapOvr>
    <a:masterClrMapping/>
  </p:clrMapOvr>
  <p:transition spd="slow" advClick="0" advTm="3000">
    <p:comb dir="vert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099" y="552449"/>
            <a:ext cx="3021353" cy="209550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542924"/>
            <a:ext cx="3057525" cy="207645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90800"/>
            <a:ext cx="2990850" cy="213175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34076" y="4427312"/>
            <a:ext cx="3219450" cy="244021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4" y="2619375"/>
            <a:ext cx="3124201" cy="210502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"/>
          <a:stretch/>
        </p:blipFill>
        <p:spPr>
          <a:xfrm>
            <a:off x="0" y="538163"/>
            <a:ext cx="3019425" cy="2062162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50" y="4743450"/>
            <a:ext cx="3076575" cy="211455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609849"/>
            <a:ext cx="3038476" cy="213360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4714874"/>
            <a:ext cx="3028950" cy="2152651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142277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051" y="529046"/>
            <a:ext cx="3089366" cy="20835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" y="535576"/>
            <a:ext cx="3004459" cy="205740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2619374"/>
            <a:ext cx="3019425" cy="209550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50" y="4733925"/>
            <a:ext cx="3076576" cy="212407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3450"/>
            <a:ext cx="3004660" cy="211454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24400"/>
            <a:ext cx="3019425" cy="214312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5"/>
          <a:stretch/>
        </p:blipFill>
        <p:spPr>
          <a:xfrm>
            <a:off x="6134099" y="542925"/>
            <a:ext cx="3019425" cy="204787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2628900"/>
            <a:ext cx="3095626" cy="20764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" y="2619376"/>
            <a:ext cx="3067050" cy="211455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25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dir="u" isContent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542925"/>
            <a:ext cx="3019425" cy="21050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" b="19"/>
          <a:stretch/>
        </p:blipFill>
        <p:spPr>
          <a:xfrm>
            <a:off x="3019425" y="4762500"/>
            <a:ext cx="3095625" cy="209550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49" y="542925"/>
            <a:ext cx="3086101" cy="207460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293" y="4635903"/>
            <a:ext cx="3055707" cy="222209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49" y="2609849"/>
            <a:ext cx="3105151" cy="2114551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3925"/>
            <a:ext cx="3038475" cy="21336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2609850"/>
            <a:ext cx="3019425" cy="212407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43624" y="552450"/>
            <a:ext cx="3009901" cy="206692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" b="82"/>
          <a:stretch/>
        </p:blipFill>
        <p:spPr>
          <a:xfrm>
            <a:off x="6115050" y="2628900"/>
            <a:ext cx="3028950" cy="208597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990699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542925"/>
            <a:ext cx="3086100" cy="204787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4075" y="4723048"/>
            <a:ext cx="3209925" cy="213336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2449"/>
            <a:ext cx="3009900" cy="205740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590800"/>
            <a:ext cx="3057525" cy="214312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3"/>
          <a:stretch/>
        </p:blipFill>
        <p:spPr>
          <a:xfrm>
            <a:off x="-9526" y="4714875"/>
            <a:ext cx="3038475" cy="214312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2609850"/>
            <a:ext cx="3086100" cy="211455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4724400"/>
            <a:ext cx="3086100" cy="213201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533400"/>
            <a:ext cx="3009900" cy="20764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"/>
          <a:stretch/>
        </p:blipFill>
        <p:spPr>
          <a:xfrm>
            <a:off x="0" y="2600325"/>
            <a:ext cx="3019425" cy="212222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2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3875"/>
            <a:ext cx="3000375" cy="208597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27160"/>
            <a:ext cx="3053583" cy="2140366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" b="15"/>
          <a:stretch/>
        </p:blipFill>
        <p:spPr>
          <a:xfrm>
            <a:off x="3009900" y="542925"/>
            <a:ext cx="3202177" cy="208597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4733925"/>
            <a:ext cx="3143250" cy="212248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4" y="542925"/>
            <a:ext cx="3019425" cy="215520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4" y="2600325"/>
            <a:ext cx="3133725" cy="214312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"/>
          <a:stretch/>
        </p:blipFill>
        <p:spPr>
          <a:xfrm>
            <a:off x="3019425" y="4733925"/>
            <a:ext cx="3086100" cy="211455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"/>
          <a:stretch/>
        </p:blipFill>
        <p:spPr>
          <a:xfrm>
            <a:off x="6105525" y="2600325"/>
            <a:ext cx="3038475" cy="212407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0325"/>
            <a:ext cx="3009900" cy="2105948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9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"/>
          <a:stretch/>
        </p:blipFill>
        <p:spPr>
          <a:xfrm>
            <a:off x="6105525" y="538162"/>
            <a:ext cx="3038475" cy="212883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49" y="533399"/>
            <a:ext cx="3086101" cy="207645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950" y="4705349"/>
            <a:ext cx="3095625" cy="21526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1275"/>
            <a:ext cx="3028950" cy="218122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2609850"/>
            <a:ext cx="3105150" cy="212407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525" y="4733925"/>
            <a:ext cx="3048000" cy="212407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"/>
          <a:stretch/>
        </p:blipFill>
        <p:spPr>
          <a:xfrm>
            <a:off x="9524" y="4752975"/>
            <a:ext cx="3000375" cy="210502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9"/>
          <a:stretch/>
        </p:blipFill>
        <p:spPr>
          <a:xfrm>
            <a:off x="0" y="542925"/>
            <a:ext cx="3038475" cy="210341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49" y="2600325"/>
            <a:ext cx="3028951" cy="210502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85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4724400"/>
            <a:ext cx="3086100" cy="213360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8"/>
          <a:stretch/>
        </p:blipFill>
        <p:spPr>
          <a:xfrm>
            <a:off x="-9525" y="2571750"/>
            <a:ext cx="3015465" cy="2162176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24575" y="2600325"/>
            <a:ext cx="3019425" cy="210467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955" y="538163"/>
            <a:ext cx="3102045" cy="20603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09899" y="542925"/>
            <a:ext cx="3114675" cy="20574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2" b="69"/>
          <a:stretch/>
        </p:blipFill>
        <p:spPr>
          <a:xfrm>
            <a:off x="0" y="542925"/>
            <a:ext cx="3019425" cy="208597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28950" y="2609850"/>
            <a:ext cx="3095625" cy="2124075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4"/>
          <a:stretch/>
        </p:blipFill>
        <p:spPr>
          <a:xfrm>
            <a:off x="0" y="4724400"/>
            <a:ext cx="3038475" cy="21336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8"/>
          <a:stretch/>
        </p:blipFill>
        <p:spPr>
          <a:xfrm>
            <a:off x="6143625" y="4724399"/>
            <a:ext cx="3000376" cy="2132013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52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5"/>
          <a:stretch/>
        </p:blipFill>
        <p:spPr>
          <a:xfrm>
            <a:off x="3028950" y="538164"/>
            <a:ext cx="6115049" cy="419576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43449"/>
            <a:ext cx="3009900" cy="211296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733925"/>
            <a:ext cx="3028950" cy="212248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43450"/>
            <a:ext cx="3114675" cy="211296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3400"/>
            <a:ext cx="3009901" cy="20764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9850"/>
            <a:ext cx="3028950" cy="210502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30099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4743450"/>
              <a:ext cx="0" cy="211455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checker dir="vert"/>
      </p:transition>
    </mc:Choice>
    <mc:Fallback xmlns="">
      <p:transition spd="slow" advClick="0" advTm="3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2619374"/>
            <a:ext cx="3028950" cy="218122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06" y="538163"/>
            <a:ext cx="3115744" cy="206941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8163"/>
            <a:ext cx="3009900" cy="209073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530" y="2628900"/>
            <a:ext cx="3042954" cy="42291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150" y="4734470"/>
            <a:ext cx="2990850" cy="212194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49" y="552450"/>
            <a:ext cx="3038475" cy="20478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90799"/>
            <a:ext cx="3000374" cy="4265613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>
              <a:stCxn id="22" idx="3"/>
            </p:cNvCxnSpPr>
            <p:nvPr/>
          </p:nvCxnSpPr>
          <p:spPr>
            <a:xfrm flipV="1">
              <a:off x="6099484" y="4732020"/>
              <a:ext cx="3042929" cy="1143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8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0" y="538163"/>
            <a:ext cx="3038476" cy="209073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375" y="538164"/>
            <a:ext cx="3152775" cy="2081211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2925"/>
            <a:ext cx="3009900" cy="2066925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143" y="2628899"/>
            <a:ext cx="3011321" cy="422910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3093"/>
            <a:ext cx="6143625" cy="42133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12864" cy="20812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8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 dir="ou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4" y="542925"/>
            <a:ext cx="3038475" cy="2047875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00376" cy="204787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38164"/>
            <a:ext cx="3124200" cy="218890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667250"/>
            <a:ext cx="3019425" cy="219075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2609850"/>
            <a:ext cx="6105526" cy="424656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74237"/>
            <a:ext cx="3019425" cy="2178738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115050" y="361950"/>
            <a:ext cx="0" cy="22669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0" y="4733925"/>
            <a:ext cx="30194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6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"/>
          <a:stretch/>
        </p:blipFill>
        <p:spPr>
          <a:xfrm>
            <a:off x="2991394" y="535576"/>
            <a:ext cx="3141618" cy="207699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579915"/>
            <a:ext cx="3017520" cy="216901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4748349"/>
            <a:ext cx="3120118" cy="210806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354" y="4728755"/>
            <a:ext cx="3056710" cy="212924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2599509"/>
            <a:ext cx="3024052" cy="212924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5576"/>
            <a:ext cx="3019425" cy="207046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39543" y="542108"/>
            <a:ext cx="3004458" cy="2076995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6649"/>
            <a:ext cx="3019425" cy="212976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947" y="2628261"/>
            <a:ext cx="3103153" cy="209720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7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dir="r" isContent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651760"/>
            <a:ext cx="6124615" cy="420623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32" y="538164"/>
            <a:ext cx="3017521" cy="206787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010" y="529046"/>
            <a:ext cx="3008990" cy="20574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2235" y="2621705"/>
            <a:ext cx="3011765" cy="423470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41020"/>
            <a:ext cx="3097480" cy="21031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00063"/>
            <a:ext cx="9142413" cy="6357937"/>
            <a:chOff x="0" y="500063"/>
            <a:chExt cx="9142413" cy="6357937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00063"/>
              <a:ext cx="0" cy="21440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9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dir="u"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643" y="2599510"/>
            <a:ext cx="3148368" cy="218802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366" y="2611436"/>
            <a:ext cx="3040634" cy="4261804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541020"/>
            <a:ext cx="3108960" cy="206502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4716780"/>
            <a:ext cx="3108960" cy="213963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735773"/>
            <a:ext cx="3002280" cy="212222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8"/>
          <a:stretch/>
        </p:blipFill>
        <p:spPr>
          <a:xfrm flipH="1">
            <a:off x="0" y="538162"/>
            <a:ext cx="3017520" cy="419385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8"/>
          <a:stretch/>
        </p:blipFill>
        <p:spPr>
          <a:xfrm>
            <a:off x="6111240" y="538163"/>
            <a:ext cx="3032760" cy="211045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612648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>
              <a:stCxn id="19" idx="1"/>
            </p:cNvCxnSpPr>
            <p:nvPr/>
          </p:nvCxnSpPr>
          <p:spPr>
            <a:xfrm flipV="1">
              <a:off x="3017520" y="2618224"/>
              <a:ext cx="6124893" cy="1686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8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541020"/>
            <a:ext cx="3108960" cy="206502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40" y="2579881"/>
            <a:ext cx="3032760" cy="215600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40" y="4675103"/>
            <a:ext cx="3284220" cy="218131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126480" y="538163"/>
            <a:ext cx="3017519" cy="208311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4709159"/>
            <a:ext cx="3009900" cy="214884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1" y="2606040"/>
            <a:ext cx="3002281" cy="21031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48640"/>
            <a:ext cx="2994660" cy="207264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4770119"/>
            <a:ext cx="3002280" cy="208788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39" y="2636521"/>
            <a:ext cx="3128331" cy="20955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656687"/>
      </p:ext>
    </p:extLst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" b="55"/>
          <a:stretch/>
        </p:blipFill>
        <p:spPr>
          <a:xfrm>
            <a:off x="1" y="4747260"/>
            <a:ext cx="3032760" cy="210312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38163"/>
            <a:ext cx="3107055" cy="213746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538163"/>
            <a:ext cx="3017519" cy="216693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5560"/>
            <a:ext cx="3025141" cy="216032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20" y="538163"/>
            <a:ext cx="3009900" cy="204501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666" y="2628900"/>
            <a:ext cx="6101714" cy="422751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>
              <a:endCxn id="26" idx="1"/>
            </p:cNvCxnSpPr>
            <p:nvPr/>
          </p:nvCxnSpPr>
          <p:spPr>
            <a:xfrm>
              <a:off x="15240" y="4732020"/>
              <a:ext cx="3019426" cy="10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2052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308463"/>
      </p:ext>
    </p:extLst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8" y="0"/>
            <a:ext cx="486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6411"/>
            <a:ext cx="9131300" cy="63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checker dir="vert"/>
      </p:transition>
    </mc:Choice>
    <mc:Fallback xmlns="">
      <p:transition spd="slow" advClick="0" advTm="2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977"/>
            <a:ext cx="9144000" cy="63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3795"/>
      </p:ext>
    </p:extLst>
  </p:cSld>
  <p:clrMapOvr>
    <a:masterClrMapping/>
  </p:clrMapOvr>
  <p:transition spd="slow" advClick="0" advTm="1000">
    <p:wedg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802" y="4724400"/>
            <a:ext cx="3092298" cy="21336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020"/>
            <a:ext cx="3002280" cy="207264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727" y="4640523"/>
            <a:ext cx="3051654" cy="221747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533400"/>
            <a:ext cx="3076575" cy="20859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77" y="2609850"/>
            <a:ext cx="3030301" cy="425767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635" y="538162"/>
            <a:ext cx="3002365" cy="416718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2628104"/>
            <a:ext cx="3093627" cy="210375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3019425" y="4732020"/>
              <a:ext cx="612298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0" y="2618224"/>
              <a:ext cx="61341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49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50" y="190500"/>
            <a:ext cx="4352926" cy="64563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5" y="190500"/>
            <a:ext cx="4429125" cy="64563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091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2606040"/>
            <a:ext cx="3017520" cy="211074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39" y="4732020"/>
            <a:ext cx="3078481" cy="211836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3919"/>
            <a:ext cx="3017520" cy="2164081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2613660"/>
            <a:ext cx="3093720" cy="210312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4724400"/>
            <a:ext cx="3032760" cy="21336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1020"/>
            <a:ext cx="3017521" cy="207264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38163"/>
            <a:ext cx="3114675" cy="209936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538163"/>
            <a:ext cx="3017520" cy="210312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89151"/>
            <a:ext cx="3017519" cy="2135249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2019"/>
            <a:ext cx="3025140" cy="211836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2621280"/>
            <a:ext cx="3108960" cy="20955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1" y="4732020"/>
            <a:ext cx="3032759" cy="212598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020"/>
            <a:ext cx="3025140" cy="206502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40" y="541019"/>
            <a:ext cx="3048000" cy="205740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4724400"/>
            <a:ext cx="3099435" cy="21320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620" y="538163"/>
            <a:ext cx="3032760" cy="21259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613660"/>
            <a:ext cx="3025140" cy="211836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79" y="2636520"/>
            <a:ext cx="3032761" cy="20955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551938"/>
            <a:ext cx="9128760" cy="63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2606040"/>
            <a:ext cx="3114675" cy="211836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19425" y="538163"/>
            <a:ext cx="3107055" cy="206025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05525" y="2621279"/>
            <a:ext cx="3046095" cy="209400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32760" cy="2060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9"/>
          <a:stretch/>
        </p:blipFill>
        <p:spPr>
          <a:xfrm>
            <a:off x="3025139" y="4701540"/>
            <a:ext cx="3093721" cy="215487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470" y="538163"/>
            <a:ext cx="3015530" cy="208026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4774883"/>
            <a:ext cx="3025140" cy="208311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3660"/>
            <a:ext cx="3019425" cy="424434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540229"/>
            <a:ext cx="9151620" cy="63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advClick="0" advTm="3000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1" y="4724400"/>
            <a:ext cx="3124200" cy="21336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3180"/>
            <a:ext cx="3025140" cy="215646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621" y="4693920"/>
            <a:ext cx="3017521" cy="216408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538162"/>
            <a:ext cx="6118860" cy="420147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55" r="-1531"/>
          <a:stretch/>
        </p:blipFill>
        <p:spPr>
          <a:xfrm>
            <a:off x="6156960" y="4669353"/>
            <a:ext cx="3032760" cy="219143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538163"/>
            <a:ext cx="3017520" cy="205263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30194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4701540"/>
              <a:ext cx="0" cy="21564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6576"/>
            <a:ext cx="913638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 pattern="rectangle" dir="ou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09160"/>
            <a:ext cx="3131820" cy="214725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2636519"/>
            <a:ext cx="3017520" cy="20878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8640"/>
            <a:ext cx="3050333" cy="419862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533399"/>
            <a:ext cx="3078480" cy="20993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533400"/>
            <a:ext cx="3009900" cy="209549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4739640"/>
            <a:ext cx="3017520" cy="211836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4732020"/>
            <a:ext cx="3032760" cy="211836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19" y="2621280"/>
            <a:ext cx="3093721" cy="211836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3019425" y="2618224"/>
              <a:ext cx="612298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r"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538163"/>
            <a:ext cx="9144000" cy="6318250"/>
          </a:xfrm>
          <a:prstGeom prst="rect">
            <a:avLst/>
          </a:prstGeom>
        </p:spPr>
      </p:pic>
      <p:pic>
        <p:nvPicPr>
          <p:cNvPr id="9" name="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725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0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">
        <p15:prstTrans prst="peelOff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1020"/>
            <a:ext cx="3019425" cy="20574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538163"/>
            <a:ext cx="3108960" cy="206025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4762499"/>
            <a:ext cx="3032760" cy="208026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79" y="541020"/>
            <a:ext cx="3009901" cy="20574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590800"/>
            <a:ext cx="3025140" cy="212598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2620320"/>
            <a:ext cx="6118859" cy="423609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30194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20373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85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0" y="4724400"/>
            <a:ext cx="3124200" cy="21336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2598420"/>
            <a:ext cx="3093720" cy="212598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99435" cy="212564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285" y="4749818"/>
            <a:ext cx="3021715" cy="210818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613660"/>
            <a:ext cx="3025140" cy="211074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538163"/>
            <a:ext cx="3086100" cy="206787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541021"/>
            <a:ext cx="3017520" cy="41986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4751013"/>
            <a:ext cx="3017520" cy="210698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>
              <a:endCxn id="19" idx="1"/>
            </p:cNvCxnSpPr>
            <p:nvPr/>
          </p:nvCxnSpPr>
          <p:spPr>
            <a:xfrm>
              <a:off x="0" y="2618224"/>
              <a:ext cx="6126480" cy="2210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3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14:window dir="ver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425" y="538163"/>
            <a:ext cx="3061335" cy="208311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4716780"/>
            <a:ext cx="3108960" cy="213963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47862" y="538163"/>
            <a:ext cx="2996138" cy="420147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32760" cy="206502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0" y="4732021"/>
            <a:ext cx="3002280" cy="212598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2583180"/>
            <a:ext cx="3099435" cy="215646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8900"/>
            <a:ext cx="3036627" cy="42291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3048000" y="4732020"/>
              <a:ext cx="6094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61341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538020"/>
            <a:ext cx="9134476" cy="63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14:window dir="ver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150" y="2643188"/>
            <a:ext cx="2990850" cy="207645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525" y="533399"/>
            <a:ext cx="3038476" cy="210794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075" y="4733925"/>
            <a:ext cx="3238500" cy="211455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425" y="538163"/>
            <a:ext cx="3130727" cy="207936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"/>
          <a:stretch/>
        </p:blipFill>
        <p:spPr>
          <a:xfrm>
            <a:off x="6124575" y="4724400"/>
            <a:ext cx="3019424" cy="21336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542924"/>
            <a:ext cx="3019425" cy="204787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475" y="2600325"/>
            <a:ext cx="3086099" cy="216032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9375"/>
            <a:ext cx="3017647" cy="423862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3019425" y="4732020"/>
              <a:ext cx="612298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1200" y="538163"/>
            <a:ext cx="9144000" cy="631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719"/>
      </p:ext>
    </p:extLst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274600"/>
            <a:ext cx="9144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started to have</a:t>
            </a:r>
            <a:b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lectures and hands on </a:t>
            </a:r>
            <a: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course </a:t>
            </a:r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Tokyo</a:t>
            </a:r>
            <a:endParaRPr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8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728663"/>
            <a:ext cx="82867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6" y="728663"/>
            <a:ext cx="8293168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26840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163" y="0"/>
            <a:ext cx="4860798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"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">
        <p15:prstTrans prst="origami"/>
      </p:transition>
    </mc:Choice>
    <mc:Fallback xmlns="">
      <p:transition advClick="0" advTm="1000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9"/>
          <a:stretch/>
        </p:blipFill>
        <p:spPr>
          <a:xfrm>
            <a:off x="3019425" y="548639"/>
            <a:ext cx="3078480" cy="207264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"/>
          <a:stretch/>
        </p:blipFill>
        <p:spPr>
          <a:xfrm>
            <a:off x="3010852" y="4701541"/>
            <a:ext cx="3122295" cy="214884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"/>
          <a:stretch/>
        </p:blipFill>
        <p:spPr>
          <a:xfrm>
            <a:off x="0" y="538163"/>
            <a:ext cx="3039109" cy="209073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"/>
          <a:stretch/>
        </p:blipFill>
        <p:spPr>
          <a:xfrm>
            <a:off x="6103620" y="2613660"/>
            <a:ext cx="3040380" cy="210311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7260"/>
            <a:ext cx="3019425" cy="211073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" b="27"/>
          <a:stretch/>
        </p:blipFill>
        <p:spPr>
          <a:xfrm>
            <a:off x="3019425" y="2583181"/>
            <a:ext cx="3091816" cy="21412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"/>
          <a:stretch/>
        </p:blipFill>
        <p:spPr>
          <a:xfrm>
            <a:off x="6126480" y="538163"/>
            <a:ext cx="3017520" cy="205263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4747260"/>
            <a:ext cx="3017520" cy="210312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"/>
          <a:stretch/>
        </p:blipFill>
        <p:spPr>
          <a:xfrm>
            <a:off x="-7620" y="2628900"/>
            <a:ext cx="3009900" cy="20955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94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prism dir="d" isContent="1" isInverted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87291" y="542109"/>
            <a:ext cx="3056710" cy="207699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"/>
          <a:stretch/>
        </p:blipFill>
        <p:spPr>
          <a:xfrm>
            <a:off x="6146074" y="2599509"/>
            <a:ext cx="2997926" cy="220049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16028" y="530735"/>
            <a:ext cx="3111944" cy="207178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841" y="4763832"/>
            <a:ext cx="3018159" cy="209416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19425" cy="206025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"/>
          <a:stretch/>
        </p:blipFill>
        <p:spPr>
          <a:xfrm>
            <a:off x="0" y="2621280"/>
            <a:ext cx="6096000" cy="42367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6100354" y="4732020"/>
              <a:ext cx="304205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20678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079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41019"/>
            <a:ext cx="3088640" cy="205740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2653189"/>
            <a:ext cx="3096896" cy="207883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0" r="-246"/>
          <a:stretch/>
        </p:blipFill>
        <p:spPr>
          <a:xfrm>
            <a:off x="3019425" y="4664868"/>
            <a:ext cx="3107056" cy="219313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17520" cy="206787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3"/>
          <a:stretch/>
        </p:blipFill>
        <p:spPr>
          <a:xfrm>
            <a:off x="1" y="4724400"/>
            <a:ext cx="3032760" cy="2133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7"/>
          <a:stretch/>
        </p:blipFill>
        <p:spPr>
          <a:xfrm>
            <a:off x="6141720" y="541020"/>
            <a:ext cx="3002280" cy="210312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0" y="2636520"/>
            <a:ext cx="3002280" cy="214884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1"/>
          <a:stretch/>
        </p:blipFill>
        <p:spPr>
          <a:xfrm>
            <a:off x="6134100" y="4754880"/>
            <a:ext cx="3009900" cy="210311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"/>
          <a:stretch/>
        </p:blipFill>
        <p:spPr>
          <a:xfrm>
            <a:off x="0" y="2613660"/>
            <a:ext cx="3019425" cy="211074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913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conveyor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548641"/>
            <a:ext cx="3011804" cy="206502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"/>
          <a:stretch/>
        </p:blipFill>
        <p:spPr>
          <a:xfrm>
            <a:off x="3002280" y="2598420"/>
            <a:ext cx="3124200" cy="212598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54880"/>
            <a:ext cx="3037840" cy="210312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5" b="29"/>
          <a:stretch/>
        </p:blipFill>
        <p:spPr>
          <a:xfrm>
            <a:off x="6126480" y="533400"/>
            <a:ext cx="3017520" cy="204978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4732020"/>
            <a:ext cx="3017520" cy="212598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762" y="4739639"/>
            <a:ext cx="3038476" cy="2110741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425" y="541019"/>
            <a:ext cx="3099435" cy="205740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2621280"/>
            <a:ext cx="3032760" cy="207264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860" y="2621280"/>
            <a:ext cx="3025139" cy="210312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1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075" y="128587"/>
            <a:ext cx="489585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コンテンツ プレースホルダ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053" y="-9900"/>
            <a:ext cx="4881893" cy="68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ripple dir="rd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63" y="482052"/>
            <a:ext cx="3422112" cy="6152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98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9144000" cy="631698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2504976"/>
            <a:ext cx="91440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First JPSTSS Cadaver </a:t>
            </a:r>
            <a:r>
              <a:rPr lang="en-US" altLang="ja-JP" sz="3600" b="1" dirty="0" smtClean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Seminar</a:t>
            </a:r>
            <a:br>
              <a:rPr lang="en-US" altLang="ja-JP" sz="3600" b="1" dirty="0" smtClean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600" b="1" dirty="0" smtClean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for</a:t>
            </a:r>
            <a:endParaRPr lang="en-US" altLang="ja-JP" sz="3600" b="1" dirty="0">
              <a:ln w="11430"/>
              <a:solidFill>
                <a:srgbClr val="FFC000"/>
              </a:solidFill>
              <a:effectLst>
                <a:glow rad="127000">
                  <a:schemeClr val="tx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Posterior Spinal Osteotomy</a:t>
            </a:r>
          </a:p>
          <a:p>
            <a:pPr algn="ctr"/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       </a:t>
            </a:r>
            <a:r>
              <a:rPr lang="en-US" altLang="ja-JP" sz="3600" b="1" dirty="0" err="1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Chulanlongkorn</a:t>
            </a:r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Univ.</a:t>
            </a:r>
          </a:p>
          <a:p>
            <a:pPr algn="ctr"/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Bangkok</a:t>
            </a:r>
          </a:p>
          <a:p>
            <a:pPr algn="ctr"/>
            <a:r>
              <a:rPr lang="en-US" altLang="ja-JP" sz="3600" b="1" dirty="0">
                <a:ln w="11430"/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30 Aug.~1 Sept. 2013</a:t>
            </a:r>
          </a:p>
        </p:txBody>
      </p:sp>
    </p:spTree>
    <p:extLst>
      <p:ext uri="{BB962C8B-B14F-4D97-AF65-F5344CB8AC3E}">
        <p14:creationId xmlns:p14="http://schemas.microsoft.com/office/powerpoint/2010/main" val="4135726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コンテンツ プレースホルダー 3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8" y="533399"/>
            <a:ext cx="9108504" cy="63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9144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7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flythrough hasBounce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コンテンツ プレースホルダー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-1" r="587" b="16"/>
          <a:stretch/>
        </p:blipFill>
        <p:spPr>
          <a:xfrm>
            <a:off x="6394" y="538163"/>
            <a:ext cx="9137606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865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コンテンツ プレースホルダー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"/>
          <a:stretch/>
        </p:blipFill>
        <p:spPr>
          <a:xfrm>
            <a:off x="3606" y="520700"/>
            <a:ext cx="9136788" cy="63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5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" b="32"/>
          <a:stretch/>
        </p:blipFill>
        <p:spPr>
          <a:xfrm>
            <a:off x="-12700" y="546100"/>
            <a:ext cx="9296399" cy="63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コンテンツ プレースホルダ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107" y="-9900"/>
            <a:ext cx="4881893" cy="68778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17" y="1092200"/>
            <a:ext cx="7057365" cy="539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048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859" y="1052736"/>
            <a:ext cx="4884282" cy="4897664"/>
          </a:xfrm>
          <a:prstGeom prst="rect">
            <a:avLst/>
          </a:prstGeom>
        </p:spPr>
      </p:pic>
      <p:pic>
        <p:nvPicPr>
          <p:cNvPr id="4" name="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8072" y="5999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4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62"/>
            <a:ext cx="9144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4544"/>
      </p:ext>
    </p:extLst>
  </p:cSld>
  <p:clrMapOvr>
    <a:masterClrMapping/>
  </p:clrMapOvr>
  <p:transition spd="slow" advClick="0" advTm="1000">
    <p:pull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1"/>
          <p:cNvSpPr txBox="1"/>
          <p:nvPr/>
        </p:nvSpPr>
        <p:spPr>
          <a:xfrm>
            <a:off x="512572" y="728663"/>
            <a:ext cx="835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800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Annual number of </a:t>
            </a:r>
            <a:r>
              <a:rPr kumimoji="1" lang="en-US" altLang="ja-JP" sz="2800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Lecturers from abroad</a:t>
            </a:r>
            <a:endParaRPr kumimoji="1" lang="ja-JP" altLang="en-US" sz="2800" b="1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4225393925"/>
              </p:ext>
            </p:extLst>
          </p:nvPr>
        </p:nvGraphicFramePr>
        <p:xfrm>
          <a:off x="210312" y="1298448"/>
          <a:ext cx="8668511" cy="515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412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1"/>
          <p:cNvSpPr txBox="1"/>
          <p:nvPr/>
        </p:nvSpPr>
        <p:spPr>
          <a:xfrm>
            <a:off x="393700" y="728663"/>
            <a:ext cx="835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800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Countries</a:t>
            </a: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792503693"/>
              </p:ext>
            </p:extLst>
          </p:nvPr>
        </p:nvGraphicFramePr>
        <p:xfrm>
          <a:off x="210312" y="1298449"/>
          <a:ext cx="8631935" cy="460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1"/>
          <p:cNvSpPr txBox="1"/>
          <p:nvPr/>
        </p:nvSpPr>
        <p:spPr>
          <a:xfrm>
            <a:off x="1265927" y="6056894"/>
            <a:ext cx="663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800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Total : 15 countries, 123 lecturers</a:t>
            </a:r>
            <a:endParaRPr kumimoji="1" lang="ja-JP" altLang="en-US" sz="2800" b="1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167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1"/>
          <p:cNvSpPr txBox="1"/>
          <p:nvPr/>
        </p:nvSpPr>
        <p:spPr>
          <a:xfrm>
            <a:off x="393700" y="728663"/>
            <a:ext cx="835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800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Frequencies of visiting Japan</a:t>
            </a:r>
          </a:p>
        </p:txBody>
      </p:sp>
      <p:graphicFrame>
        <p:nvGraphicFramePr>
          <p:cNvPr id="9" name="グラフ 8"/>
          <p:cNvGraphicFramePr/>
          <p:nvPr>
            <p:extLst>
              <p:ext uri="{D42A27DB-BD31-4B8C-83A1-F6EECF244321}">
                <p14:modId xmlns:p14="http://schemas.microsoft.com/office/powerpoint/2010/main" val="2778823310"/>
              </p:ext>
            </p:extLst>
          </p:nvPr>
        </p:nvGraphicFramePr>
        <p:xfrm>
          <a:off x="210312" y="1298449"/>
          <a:ext cx="8631935" cy="515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2074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1"/>
          <p:cNvSpPr txBox="1"/>
          <p:nvPr/>
        </p:nvSpPr>
        <p:spPr>
          <a:xfrm>
            <a:off x="393700" y="728663"/>
            <a:ext cx="835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800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Hands-on session</a:t>
            </a: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1694138396"/>
              </p:ext>
            </p:extLst>
          </p:nvPr>
        </p:nvGraphicFramePr>
        <p:xfrm>
          <a:off x="210312" y="1298448"/>
          <a:ext cx="8668511" cy="515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2890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Single" invX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107" y="-9900"/>
            <a:ext cx="4881893" cy="687780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24481" y="1628715"/>
            <a:ext cx="8372196" cy="3829434"/>
            <a:chOff x="524481" y="1628715"/>
            <a:chExt cx="8372196" cy="3829434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524481" y="2895909"/>
              <a:ext cx="8372196" cy="256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7675" indent="-447675">
                <a:lnSpc>
                  <a:spcPct val="90000"/>
                </a:lnSpc>
                <a:spcAft>
                  <a:spcPts val="1800"/>
                </a:spcAft>
                <a:buFont typeface="Wingdings" panose="05000000000000000000" pitchFamily="2" charset="2"/>
                <a:buChar char="l"/>
              </a:pPr>
              <a:r>
                <a:rPr lang="en-US" altLang="ja-JP" sz="3600" b="1" dirty="0" smtClean="0">
                  <a:solidFill>
                    <a:srgbClr val="FFC000"/>
                  </a:solidFill>
                  <a:effectLst>
                    <a:glow rad="127000">
                      <a:schemeClr val="tx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Indivisualism !</a:t>
              </a:r>
              <a:endParaRPr lang="en-US" altLang="ja-JP" sz="36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marL="447675" indent="-447675">
                <a:lnSpc>
                  <a:spcPct val="90000"/>
                </a:lnSpc>
                <a:spcAft>
                  <a:spcPts val="1800"/>
                </a:spcAft>
                <a:buFont typeface="Wingdings" panose="05000000000000000000" pitchFamily="2" charset="2"/>
                <a:buChar char="l"/>
              </a:pPr>
              <a:r>
                <a:rPr lang="en-US" altLang="ja-JP" sz="3600" b="1" dirty="0">
                  <a:solidFill>
                    <a:srgbClr val="FFC000"/>
                  </a:solidFill>
                  <a:effectLst>
                    <a:glow rad="127000">
                      <a:schemeClr val="tx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Globalization </a:t>
              </a:r>
              <a:r>
                <a:rPr lang="en-US" altLang="ja-JP" sz="3600" b="1" dirty="0" smtClean="0">
                  <a:solidFill>
                    <a:srgbClr val="FFC000"/>
                  </a:solidFill>
                  <a:effectLst>
                    <a:glow rad="127000">
                      <a:schemeClr val="tx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!</a:t>
              </a:r>
              <a:endParaRPr lang="en-US" altLang="ja-JP" sz="36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marL="447675" indent="-447675">
                <a:lnSpc>
                  <a:spcPct val="90000"/>
                </a:lnSpc>
                <a:spcAft>
                  <a:spcPts val="1800"/>
                </a:spcAft>
                <a:buFont typeface="Wingdings" panose="05000000000000000000" pitchFamily="2" charset="2"/>
                <a:buChar char="l"/>
              </a:pPr>
              <a:r>
                <a:rPr lang="en-US" altLang="ja-JP" sz="3600" b="1" dirty="0">
                  <a:solidFill>
                    <a:srgbClr val="FFC000"/>
                  </a:solidFill>
                  <a:effectLst>
                    <a:glow rad="127000">
                      <a:schemeClr val="tx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Spine surgery by orthopedic surgeons and neurosurgeons </a:t>
              </a:r>
              <a:r>
                <a:rPr lang="en-US" altLang="ja-JP" sz="3600" b="1" dirty="0" smtClean="0">
                  <a:solidFill>
                    <a:srgbClr val="FFC000"/>
                  </a:solidFill>
                  <a:effectLst>
                    <a:glow rad="127000">
                      <a:schemeClr val="tx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!</a:t>
              </a:r>
              <a:endParaRPr lang="en-US" altLang="ja-JP" sz="36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2147585" y="1628715"/>
              <a:ext cx="4229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ja-JP" sz="4800" b="1" dirty="0" smtClean="0">
                  <a:solidFill>
                    <a:srgbClr val="FFC000"/>
                  </a:solidFill>
                  <a:effectLst>
                    <a:glow rad="127000">
                      <a:prstClr val="black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PRINCIPLES</a:t>
              </a:r>
              <a:endParaRPr lang="en-US" altLang="ja-JP" sz="4800" b="1" dirty="0">
                <a:solidFill>
                  <a:srgbClr val="FFC000"/>
                </a:solidFill>
                <a:effectLst>
                  <a:glow rad="127000">
                    <a:prstClr val="black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58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 pattern="rectangle" dir="ou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70027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endParaRPr lang="ja-JP" alt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107" y="-9900"/>
            <a:ext cx="4881893" cy="68778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06045" y="1816732"/>
            <a:ext cx="8331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 continue to contribute </a:t>
            </a:r>
          </a:p>
          <a:p>
            <a:pPr algn="ctr"/>
            <a:r>
              <a:rPr lang="en-US" altLang="ja-JP" sz="40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</a:t>
            </a:r>
            <a:r>
              <a:rPr lang="en-US" altLang="ja-JP" sz="40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our</a:t>
            </a:r>
            <a:r>
              <a:rPr lang="ja-JP" altLang="en-US" sz="40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40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society by providing </a:t>
            </a:r>
            <a:r>
              <a:rPr lang="en-US" altLang="ja-JP" sz="40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best meeting </a:t>
            </a:r>
          </a:p>
          <a:p>
            <a:pPr algn="ctr"/>
            <a:r>
              <a:rPr lang="en-US" altLang="ja-JP" sz="40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the members.</a:t>
            </a:r>
          </a:p>
          <a:p>
            <a:pPr algn="ctr"/>
            <a:endParaRPr lang="en-US" altLang="ja-JP" sz="4000" b="1" dirty="0">
              <a:solidFill>
                <a:srgbClr val="FFC000"/>
              </a:solidFill>
              <a:effectLst>
                <a:glow rad="127000">
                  <a:schemeClr val="tx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sz="4000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Thank you for your </a:t>
            </a:r>
            <a:r>
              <a:rPr lang="en-US" altLang="ja-JP" sz="40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attention</a:t>
            </a:r>
            <a:endParaRPr lang="en-US" altLang="ja-JP" sz="4000" b="1" dirty="0">
              <a:solidFill>
                <a:srgbClr val="FFC000"/>
              </a:solidFill>
              <a:effectLst>
                <a:glow rad="127000">
                  <a:schemeClr val="tx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7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575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0613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7" y="76200"/>
            <a:ext cx="7901434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2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Content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525" y="0"/>
            <a:ext cx="4562475" cy="68438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579938" cy="6856413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0" y="0"/>
            <a:ext cx="9142413" cy="6858000"/>
            <a:chOff x="0" y="0"/>
            <a:chExt cx="9142413" cy="685800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4579938" y="0"/>
              <a:ext cx="0" cy="6858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40995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02124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9938" cy="339090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6732"/>
            <a:ext cx="4579938" cy="342968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474" y="-1"/>
            <a:ext cx="4579939" cy="6862993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0" y="0"/>
            <a:ext cx="9142413" cy="6858000"/>
            <a:chOff x="0" y="0"/>
            <a:chExt cx="9142413" cy="685800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4579938" y="0"/>
              <a:ext cx="0" cy="6858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40995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40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0"/>
            <a:ext cx="4579939" cy="341376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7" y="3428999"/>
            <a:ext cx="4562475" cy="342741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9938" cy="341403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98837"/>
            <a:ext cx="4562475" cy="3457576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0" y="0"/>
            <a:ext cx="9142413" cy="6858000"/>
            <a:chOff x="0" y="0"/>
            <a:chExt cx="9142413" cy="685800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4579938" y="0"/>
              <a:ext cx="0" cy="6858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40995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80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u"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-1"/>
            <a:ext cx="4562475" cy="68591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79937" cy="341962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3759"/>
            <a:ext cx="4579938" cy="3442653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0" y="0"/>
            <a:ext cx="9142413" cy="6858000"/>
            <a:chOff x="0" y="0"/>
            <a:chExt cx="9142413" cy="685800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4579938" y="0"/>
              <a:ext cx="0" cy="6858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40995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1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2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" y="1916832"/>
            <a:ext cx="9142413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b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1</a:t>
            </a:r>
            <a:r>
              <a:rPr lang="en-US" altLang="ja-JP" sz="5400" b="1" baseline="3000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</a:t>
            </a:r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JPSTSS meeting</a:t>
            </a:r>
            <a:b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Tokyo</a:t>
            </a:r>
            <a:endParaRPr lang="ja-JP" altLang="en-US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444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474" y="3472"/>
            <a:ext cx="5019342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010963"/>
            <a:ext cx="1527619" cy="14401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077477" y="2119139"/>
            <a:ext cx="6152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 years history</a:t>
            </a:r>
            <a:br>
              <a:rPr lang="en-US" altLang="ja-JP" sz="40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40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of </a:t>
            </a:r>
            <a:r>
              <a:rPr lang="en-US" altLang="ja-JP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JPSTSS</a:t>
            </a:r>
            <a:endParaRPr kumimoji="1" lang="ja-JP" altLang="en-US" sz="4000" b="1" dirty="0" smtClean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371600" y="3886200"/>
            <a:ext cx="6400800" cy="2514292"/>
            <a:chOff x="1371600" y="3886200"/>
            <a:chExt cx="6400800" cy="2514292"/>
          </a:xfrm>
        </p:grpSpPr>
        <p:sp>
          <p:nvSpPr>
            <p:cNvPr id="5" name="サブタイトル 2"/>
            <p:cNvSpPr txBox="1">
              <a:spLocks/>
            </p:cNvSpPr>
            <p:nvPr/>
          </p:nvSpPr>
          <p:spPr>
            <a:xfrm>
              <a:off x="1371600" y="3886200"/>
              <a:ext cx="6400800" cy="1752600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ja-JP" dirty="0" smtClean="0">
                  <a:solidFill>
                    <a:schemeClr val="bg1"/>
                  </a:solidFill>
                  <a:effectLst>
                    <a:glow rad="139700">
                      <a:schemeClr val="tx1">
                        <a:alpha val="56000"/>
                      </a:schemeClr>
                    </a:glow>
                  </a:effectLst>
                  <a:latin typeface="Arial Black" pitchFamily="34" charset="0"/>
                </a:rPr>
                <a:t>Dedicated to all participants and JPSTSS members in past and at present</a:t>
              </a:r>
              <a:endParaRPr lang="ja-JP" altLang="en-US" dirty="0">
                <a:solidFill>
                  <a:schemeClr val="bg1"/>
                </a:solidFill>
                <a:effectLst>
                  <a:glow rad="139700">
                    <a:schemeClr val="tx1">
                      <a:alpha val="56000"/>
                    </a:schemeClr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435710" y="5877272"/>
              <a:ext cx="42725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bg1"/>
                  </a:solidFill>
                  <a:effectLst>
                    <a:glow rad="127000">
                      <a:schemeClr val="tx1">
                        <a:alpha val="73000"/>
                      </a:schemeClr>
                    </a:glow>
                  </a:effectLst>
                  <a:latin typeface="Arial Black" pitchFamily="34" charset="0"/>
                </a:rPr>
                <a:t>Kiyoshi </a:t>
              </a:r>
              <a:r>
                <a:rPr lang="en-US" altLang="ja-JP" sz="2800" b="1" dirty="0" err="1" smtClean="0">
                  <a:solidFill>
                    <a:schemeClr val="bg1"/>
                  </a:solidFill>
                  <a:effectLst>
                    <a:glow rad="127000">
                      <a:schemeClr val="tx1">
                        <a:alpha val="73000"/>
                      </a:schemeClr>
                    </a:glow>
                  </a:effectLst>
                  <a:latin typeface="Arial Black" pitchFamily="34" charset="0"/>
                </a:rPr>
                <a:t>Kumano,M.D</a:t>
              </a:r>
              <a:r>
                <a:rPr lang="en-US" altLang="ja-JP" dirty="0" smtClean="0">
                  <a:solidFill>
                    <a:schemeClr val="bg1"/>
                  </a:solidFill>
                  <a:effectLst>
                    <a:glow rad="127000">
                      <a:schemeClr val="tx1">
                        <a:alpha val="73000"/>
                      </a:schemeClr>
                    </a:glow>
                  </a:effectLst>
                </a:rPr>
                <a:t>.</a:t>
              </a:r>
              <a:endParaRPr kumimoji="1" lang="ja-JP" altLang="en-US" dirty="0">
                <a:solidFill>
                  <a:schemeClr val="bg1"/>
                </a:solidFill>
                <a:effectLst>
                  <a:glow rad="127000">
                    <a:schemeClr val="tx1">
                      <a:alpha val="73000"/>
                    </a:schemeClr>
                  </a:glow>
                </a:effectLst>
              </a:endParaRPr>
            </a:p>
          </p:txBody>
        </p:sp>
      </p:grpSp>
      <p:sp>
        <p:nvSpPr>
          <p:cNvPr id="8" name="サブタイトル 2"/>
          <p:cNvSpPr txBox="1">
            <a:spLocks/>
          </p:cNvSpPr>
          <p:nvPr/>
        </p:nvSpPr>
        <p:spPr>
          <a:xfrm>
            <a:off x="1377696" y="3892296"/>
            <a:ext cx="6400800" cy="1752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  <a:latin typeface="Arial Black" pitchFamily="34" charset="0"/>
              </a:rPr>
              <a:t>Dedicated to all participants and JPSTSS members in past and at present</a:t>
            </a:r>
            <a:endParaRPr lang="ja-JP" altLang="en-US" dirty="0"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209" y="-1587"/>
            <a:ext cx="4647583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89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564"/>
            <a:ext cx="9144000" cy="639087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kumimoji="1" lang="en-US" altLang="ja-JP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Founders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42278" y="1600200"/>
            <a:ext cx="8640762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Kiyoshi 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Kumano	Ortho. Kawasaki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</a:t>
            </a:r>
            <a:r>
              <a:rPr lang="en-US" altLang="ja-JP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Masafumi</a:t>
            </a: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Machida	Ortho. Tokyo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Yoshihisa </a:t>
            </a:r>
            <a:r>
              <a:rPr lang="en-US" altLang="ja-JP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Mikami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Ortho. Tokyo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Shigeo 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Sano	Ortho. Tokyo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Hideo 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Watanabe	Ortho. Osaka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</a:t>
            </a:r>
            <a:r>
              <a:rPr lang="en-US" altLang="ja-JP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Hiroyoshi</a:t>
            </a: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Miyashita	Ortho. </a:t>
            </a:r>
            <a:r>
              <a:rPr lang="en-US" altLang="ja-JP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Yugawara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Shigeru </a:t>
            </a:r>
            <a:r>
              <a:rPr lang="en-US" altLang="ja-JP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Hirabayashi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Ortho. Kawasaki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  <a:tabLst>
                <a:tab pos="4999038" algn="l"/>
              </a:tabLst>
            </a:pP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 </a:t>
            </a:r>
            <a:r>
              <a:rPr lang="en-US" altLang="ja-JP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Eiji</a:t>
            </a:r>
            <a:r>
              <a:rPr lang="en-US" altLang="ja-JP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Utsumi</a:t>
            </a:r>
            <a:r>
              <a:rPr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Ortho. Kawasaki</a:t>
            </a:r>
            <a:endParaRPr lang="ja-JP" altLang="ja-JP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0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JPSTSS Office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419099" y="1487811"/>
            <a:ext cx="8388033" cy="496855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1994~2003</a:t>
            </a:r>
            <a:endParaRPr lang="en-US" altLang="ja-JP" sz="2400" b="1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Orthopedic Dept. Kanto </a:t>
            </a:r>
            <a:r>
              <a:rPr lang="en-US" altLang="ja-JP" sz="2000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Rosai</a:t>
            </a:r>
            <a:r>
              <a:rPr lang="en-US" altLang="ja-JP" sz="20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Hospital, </a:t>
            </a:r>
            <a:r>
              <a:rPr lang="en-US" altLang="ja-JP" sz="2000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Kawasaki,Kanagawa</a:t>
            </a:r>
            <a:r>
              <a:rPr lang="en-US" altLang="ja-JP" sz="20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0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0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Secretary: Mrs. Noriko Harada, Mrs. Harumi </a:t>
            </a:r>
            <a:r>
              <a:rPr lang="en-US" altLang="ja-JP" sz="2000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Ninagawa</a:t>
            </a:r>
            <a:endParaRPr lang="en-US" altLang="ja-JP" sz="2000" b="1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2003~2013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Kosugi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1-526-8-105,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Nakahara,Kawasaki</a:t>
            </a:r>
            <a:r>
              <a:rPr lang="en-US" altLang="ja-JP" sz="2000" b="1" dirty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000" b="1" dirty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Secretary: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Mrs.Kazuko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Kawarama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Mrs.Noriko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Sawano</a:t>
            </a:r>
            <a:endParaRPr lang="en-US" altLang="ja-JP" sz="2000" b="1" dirty="0">
              <a:ln w="11430"/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b="1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2013~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Minamiaoyama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2-22-14-1206,Minatoku,Tokyo</a:t>
            </a:r>
            <a:b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Secretary: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Mrs.Kazuko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Kawarama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Mrs.Ryoko</a:t>
            </a:r>
            <a:r>
              <a:rPr lang="en-US" altLang="ja-JP" sz="2000" b="1" dirty="0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err="1" smtClean="0">
                <a:ln w="11430"/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Ishimaru</a:t>
            </a:r>
            <a:endParaRPr lang="ja-JP" altLang="en-US" sz="2000" b="1" dirty="0">
              <a:ln w="11430"/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0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r>
              <a:rPr lang="ja-JP" alt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Early </a:t>
            </a:r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office members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" y="1356359"/>
            <a:ext cx="7871143" cy="527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360228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b="1" baseline="30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</a:t>
            </a:r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JPSTSS meeting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739140" y="1331248"/>
            <a:ext cx="8047038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738" indent="-312738">
              <a:spcBef>
                <a:spcPts val="0"/>
              </a:spcBef>
              <a:spcAft>
                <a:spcPts val="800"/>
              </a:spcAft>
              <a:buBlip>
                <a:blip r:embed="rId2"/>
              </a:buBlip>
              <a:tabLst>
                <a:tab pos="715963" algn="l"/>
                <a:tab pos="2476500" algn="l"/>
              </a:tabLst>
            </a:pPr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One day course</a:t>
            </a:r>
            <a:endParaRPr lang="ja-JP" altLang="ja-JP" sz="2400" b="1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12738" indent="-312738">
              <a:spcBef>
                <a:spcPts val="0"/>
              </a:spcBef>
              <a:spcAft>
                <a:spcPts val="800"/>
              </a:spcAft>
              <a:buBlip>
                <a:blip r:embed="rId2"/>
              </a:buBlip>
              <a:tabLst>
                <a:tab pos="715963" algn="l"/>
                <a:tab pos="2476500" algn="l"/>
              </a:tabLst>
            </a:pPr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31 papers</a:t>
            </a:r>
            <a:endParaRPr lang="ja-JP" altLang="ja-JP" sz="2400" b="1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12738" indent="-312738">
              <a:spcBef>
                <a:spcPts val="0"/>
              </a:spcBef>
              <a:spcAft>
                <a:spcPts val="800"/>
              </a:spcAft>
              <a:buBlip>
                <a:blip r:embed="rId2"/>
              </a:buBlip>
              <a:tabLst>
                <a:tab pos="715963" algn="l"/>
                <a:tab pos="2476500" algn="l"/>
              </a:tabLst>
            </a:pPr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Main theme : Surgical management of DLS Invited lecturers from abroad</a:t>
            </a:r>
            <a: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Dr.Daniel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Chopin, France</a:t>
            </a:r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Dr.James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W.Ogilivie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USA</a:t>
            </a:r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Dr.Abraham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Rogozinski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USA</a:t>
            </a:r>
            <a:endParaRPr lang="ja-JP" altLang="ja-JP" sz="2400" dirty="0" smtClean="0">
              <a:solidFill>
                <a:schemeClr val="accent6">
                  <a:lumMod val="60000"/>
                  <a:lumOff val="4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12738" indent="-312738">
              <a:spcBef>
                <a:spcPts val="0"/>
              </a:spcBef>
              <a:spcAft>
                <a:spcPts val="800"/>
              </a:spcAft>
              <a:buBlip>
                <a:blip r:embed="rId2"/>
              </a:buBlip>
              <a:tabLst>
                <a:tab pos="715963" algn="l"/>
                <a:tab pos="2476500" algn="l"/>
              </a:tabLst>
            </a:pPr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Hands-on session</a:t>
            </a:r>
            <a: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CCD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Dr.Daniel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Chopin</a:t>
            </a:r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TSRH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Dr.James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W.Ogilivie</a:t>
            </a:r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Rogozinski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Dr.Abraham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Rogozinski</a:t>
            </a:r>
            <a:endParaRPr lang="ja-JP" altLang="ja-JP" sz="2400" dirty="0" smtClean="0">
              <a:solidFill>
                <a:schemeClr val="accent6">
                  <a:lumMod val="60000"/>
                  <a:lumOff val="4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12738" indent="-312738">
              <a:spcBef>
                <a:spcPts val="0"/>
              </a:spcBef>
              <a:spcAft>
                <a:spcPts val="800"/>
              </a:spcAft>
              <a:buBlip>
                <a:blip r:embed="rId2"/>
              </a:buBlip>
              <a:tabLst>
                <a:tab pos="715963" algn="l"/>
                <a:tab pos="2476500" algn="l"/>
              </a:tabLst>
            </a:pPr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Supported companies</a:t>
            </a:r>
            <a: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2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24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	21 companies</a:t>
            </a:r>
            <a:endParaRPr lang="ja-JP" altLang="ja-JP" sz="24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9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33 </a:t>
            </a:r>
            <a:r>
              <a:rPr lang="en-US" altLang="ja-JP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presentors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499393"/>
              </p:ext>
            </p:extLst>
          </p:nvPr>
        </p:nvGraphicFramePr>
        <p:xfrm>
          <a:off x="673636" y="2043493"/>
          <a:ext cx="7235924" cy="470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580699" y="1494829"/>
            <a:ext cx="377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Med.Engineer</a:t>
            </a:r>
            <a:endParaRPr kumimoji="1" lang="ja-JP" altLang="en-US" sz="32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98170" y="1350049"/>
            <a:ext cx="179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Taiwan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5684" y="1793279"/>
            <a:ext cx="179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France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8224" y="2678068"/>
            <a:ext cx="102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84304" y="4051940"/>
            <a:ext cx="179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Ortho.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09328" y="3495680"/>
            <a:ext cx="179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err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Neuro</a:t>
            </a:r>
            <a:r>
              <a:rPr lang="en-US" altLang="ja-JP" sz="3200" b="1" dirty="0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</a:t>
            </a:r>
          </a:p>
        </p:txBody>
      </p:sp>
      <p:sp>
        <p:nvSpPr>
          <p:cNvPr id="3" name="フリーフォーム 2"/>
          <p:cNvSpPr/>
          <p:nvPr/>
        </p:nvSpPr>
        <p:spPr>
          <a:xfrm>
            <a:off x="896620" y="2241550"/>
            <a:ext cx="2120900" cy="425450"/>
          </a:xfrm>
          <a:custGeom>
            <a:avLst/>
            <a:gdLst>
              <a:gd name="connsiteX0" fmla="*/ 0 w 2120900"/>
              <a:gd name="connsiteY0" fmla="*/ 0 h 425450"/>
              <a:gd name="connsiteX1" fmla="*/ 1460500 w 2120900"/>
              <a:gd name="connsiteY1" fmla="*/ 0 h 425450"/>
              <a:gd name="connsiteX2" fmla="*/ 2120900 w 2120900"/>
              <a:gd name="connsiteY2" fmla="*/ 42545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0900" h="425450">
                <a:moveTo>
                  <a:pt x="0" y="0"/>
                </a:moveTo>
                <a:lnTo>
                  <a:pt x="1460500" y="0"/>
                </a:lnTo>
                <a:lnTo>
                  <a:pt x="2120900" y="42545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2414270" y="1816100"/>
            <a:ext cx="1435100" cy="762000"/>
          </a:xfrm>
          <a:custGeom>
            <a:avLst/>
            <a:gdLst>
              <a:gd name="connsiteX0" fmla="*/ 0 w 1435100"/>
              <a:gd name="connsiteY0" fmla="*/ 0 h 762000"/>
              <a:gd name="connsiteX1" fmla="*/ 1435100 w 1435100"/>
              <a:gd name="connsiteY1" fmla="*/ 0 h 762000"/>
              <a:gd name="connsiteX2" fmla="*/ 1193800 w 1435100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762000">
                <a:moveTo>
                  <a:pt x="0" y="0"/>
                </a:moveTo>
                <a:lnTo>
                  <a:pt x="1435100" y="0"/>
                </a:lnTo>
                <a:lnTo>
                  <a:pt x="1193800" y="76200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4090670" y="1981200"/>
            <a:ext cx="3536950" cy="571500"/>
          </a:xfrm>
          <a:custGeom>
            <a:avLst/>
            <a:gdLst>
              <a:gd name="connsiteX0" fmla="*/ 3536950 w 3536950"/>
              <a:gd name="connsiteY0" fmla="*/ 0 h 571500"/>
              <a:gd name="connsiteX1" fmla="*/ 603250 w 3536950"/>
              <a:gd name="connsiteY1" fmla="*/ 0 h 571500"/>
              <a:gd name="connsiteX2" fmla="*/ 0 w 3536950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36950" h="571500">
                <a:moveTo>
                  <a:pt x="3536950" y="0"/>
                </a:moveTo>
                <a:lnTo>
                  <a:pt x="603250" y="0"/>
                </a:lnTo>
                <a:lnTo>
                  <a:pt x="0" y="57150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74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JPSTSS Principles</a:t>
            </a:r>
            <a:endParaRPr kumimoji="1"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0540" y="1684020"/>
            <a:ext cx="842772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Aft>
                <a:spcPts val="2400"/>
              </a:spcAft>
              <a:buFont typeface="+mj-lt"/>
              <a:buAutoNum type="arabicPeriod"/>
            </a:pP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Motivated participation of individual members.</a:t>
            </a:r>
          </a:p>
          <a:p>
            <a:pPr marL="628650" indent="-628650">
              <a:spcAft>
                <a:spcPts val="2400"/>
              </a:spcAft>
              <a:buFont typeface="+mj-lt"/>
              <a:buAutoNum type="arabicPeriod"/>
            </a:pP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Globalization in international scientific community</a:t>
            </a:r>
          </a:p>
          <a:p>
            <a:pPr marL="628650" indent="-628650">
              <a:spcAft>
                <a:spcPts val="2400"/>
              </a:spcAft>
              <a:buFont typeface="+mj-lt"/>
              <a:buAutoNum type="arabicPeriod"/>
            </a:pP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Interdisciplinary meeting of orthopedic surgery and </a:t>
            </a:r>
            <a:r>
              <a:rPr lang="en-US" altLang="ja-JP" sz="3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neurosurgery</a:t>
            </a:r>
            <a:endParaRPr kumimoji="1" lang="ja-JP" altLang="en-US" sz="3600" b="1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21031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1994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88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1995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002" y="26004"/>
            <a:ext cx="4795996" cy="68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ripple dir="rd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1996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150" y="0"/>
            <a:ext cx="4853701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" y="2574057"/>
            <a:ext cx="914241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1986</a:t>
            </a:r>
            <a:r>
              <a:rPr lang="en-US" altLang="ja-JP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</a:t>
            </a:r>
            <a:r>
              <a:rPr lang="en-US" altLang="ja-JP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Paris</a:t>
            </a:r>
            <a:endParaRPr lang="ja-JP" alt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5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1996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304" y="3339554"/>
            <a:ext cx="4979268" cy="343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"/>
          <a:stretch/>
        </p:blipFill>
        <p:spPr>
          <a:xfrm>
            <a:off x="195164" y="701040"/>
            <a:ext cx="4206058" cy="2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702904" y="708660"/>
            <a:ext cx="4200708" cy="276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36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1996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7" y="703674"/>
            <a:ext cx="7799367" cy="584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55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1997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635" y="0"/>
            <a:ext cx="48269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rchestral_missh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1222" y="71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1998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268" y="-24736"/>
            <a:ext cx="4623465" cy="6858000"/>
          </a:xfrm>
          <a:prstGeom prst="rect">
            <a:avLst/>
          </a:prstGeom>
        </p:spPr>
      </p:pic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27" y="819392"/>
            <a:ext cx="8103146" cy="5636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2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1999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615" y="0"/>
            <a:ext cx="482877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コンテンツ プレースホルダ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40" y="844551"/>
            <a:ext cx="7878121" cy="5611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7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469" y="0"/>
            <a:ext cx="4691063" cy="68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0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493" y="0"/>
            <a:ext cx="4834890" cy="68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8" y="972865"/>
            <a:ext cx="8337844" cy="5483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18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">
        <p15:prstTrans prst="prestige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7" y="3674045"/>
            <a:ext cx="4562475" cy="318395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3803"/>
            <a:ext cx="9142413" cy="310855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74045"/>
            <a:ext cx="4579938" cy="318395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0" y="533803"/>
            <a:ext cx="9142413" cy="6324197"/>
            <a:chOff x="0" y="533803"/>
            <a:chExt cx="9142413" cy="6324197"/>
          </a:xfrm>
        </p:grpSpPr>
        <p:cxnSp>
          <p:nvCxnSpPr>
            <p:cNvPr id="9" name="直線コネクタ 8"/>
            <p:cNvCxnSpPr>
              <a:stCxn id="5" idx="0"/>
            </p:cNvCxnSpPr>
            <p:nvPr/>
          </p:nvCxnSpPr>
          <p:spPr>
            <a:xfrm>
              <a:off x="4571206" y="533803"/>
              <a:ext cx="8732" cy="63241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66903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354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938" y="538162"/>
            <a:ext cx="4564062" cy="323701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3680460"/>
            <a:ext cx="4564062" cy="317595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5200"/>
            <a:ext cx="4579938" cy="320121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4579938" cy="314991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33803"/>
            <a:ext cx="9142413" cy="6324197"/>
            <a:chOff x="0" y="533803"/>
            <a:chExt cx="9142413" cy="6324197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4571206" y="533803"/>
              <a:ext cx="8732" cy="63241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66903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3956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1986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</a:t>
            </a:r>
            <a:r>
              <a:rPr lang="en-US" altLang="ja-JP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Paris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11560" y="2204864"/>
            <a:ext cx="799288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4200"/>
              </a:spcAft>
              <a:buBlip>
                <a:blip r:embed="rId2"/>
              </a:buBlip>
            </a:pP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attended at 3</a:t>
            </a:r>
            <a:r>
              <a:rPr lang="en-US" altLang="ja-JP" sz="3600" b="1" baseline="30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rd</a:t>
            </a: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GICD and met </a:t>
            </a:r>
            <a:r>
              <a:rPr lang="en-US" altLang="ja-JP" sz="3600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Dr.Cotrel</a:t>
            </a: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and </a:t>
            </a:r>
            <a:r>
              <a:rPr lang="en-US" altLang="ja-JP" sz="3600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Dubousset</a:t>
            </a: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</a:t>
            </a:r>
          </a:p>
          <a:p>
            <a:pPr marL="457200" lvl="0" indent="-457200">
              <a:spcAft>
                <a:spcPts val="4200"/>
              </a:spcAft>
              <a:buBlip>
                <a:blip r:embed="rId2"/>
              </a:buBlip>
            </a:pPr>
            <a:r>
              <a:rPr lang="en-US" altLang="ja-JP" sz="36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Hands-on session in Paris</a:t>
            </a:r>
            <a:endParaRPr lang="ja-JP" altLang="en-US" sz="36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92" y="980728"/>
            <a:ext cx="3925416" cy="5425755"/>
          </a:xfrm>
          <a:prstGeom prst="rect">
            <a:avLst/>
          </a:prstGeom>
        </p:spPr>
      </p:pic>
      <p:pic>
        <p:nvPicPr>
          <p:cNvPr id="7" name="Picture 4" descr="C:\Users\kiyoshi\Desktop\JPSTSSスライドショウ\before\1986GIC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46" y="933450"/>
            <a:ext cx="7840908" cy="5519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D9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87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538164"/>
            <a:ext cx="4564062" cy="310991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3657599"/>
            <a:ext cx="4562476" cy="319881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4579938" cy="320039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6650"/>
            <a:ext cx="4579938" cy="317976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33803"/>
            <a:ext cx="9142413" cy="6324197"/>
            <a:chOff x="0" y="533803"/>
            <a:chExt cx="9142413" cy="6324197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4571206" y="533803"/>
              <a:ext cx="8732" cy="63241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66903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97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5660"/>
            <a:ext cx="4641004" cy="348075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3341688"/>
            <a:ext cx="4562475" cy="351472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0" y="334518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579938" y="3324225"/>
            <a:ext cx="0" cy="35337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586" y="0"/>
            <a:ext cx="4628703" cy="33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6518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12957"/>
            <a:ext cx="4657725" cy="32434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9" y="538163"/>
            <a:ext cx="4564062" cy="310781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460" y="3670970"/>
            <a:ext cx="4576954" cy="318703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4550664" cy="310857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33803"/>
            <a:ext cx="9142413" cy="6324197"/>
            <a:chOff x="0" y="533803"/>
            <a:chExt cx="9142413" cy="6324197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4571206" y="533803"/>
              <a:ext cx="8732" cy="63241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0" y="366903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620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-1"/>
            <a:ext cx="4832159" cy="329831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950" y="3306388"/>
            <a:ext cx="5732463" cy="355002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2000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6510"/>
            <a:ext cx="4579938" cy="3529904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0" y="334518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579938" y="3324225"/>
            <a:ext cx="0" cy="35337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770" y="0"/>
            <a:ext cx="482846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263676" y="968534"/>
            <a:ext cx="4616648" cy="5441846"/>
            <a:chOff x="2263676" y="968534"/>
            <a:chExt cx="4616648" cy="544184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676" y="968534"/>
              <a:ext cx="4616648" cy="544184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472148" y="1154460"/>
              <a:ext cx="219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9.11Terror</a:t>
              </a:r>
              <a:endParaRPr kumimoji="1" lang="ja-JP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730052" y="4520560"/>
            <a:ext cx="8124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FFCC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Three out of 11 foreign speakers </a:t>
            </a:r>
            <a:r>
              <a:rPr lang="en-US" altLang="ja-JP" sz="3200" b="1" dirty="0" smtClean="0">
                <a:solidFill>
                  <a:srgbClr val="FFFFCC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could not come but the rest covered </a:t>
            </a:r>
            <a:r>
              <a:rPr kumimoji="1" lang="en-US" altLang="ja-JP" sz="3200" b="1" dirty="0" smtClean="0">
                <a:solidFill>
                  <a:srgbClr val="FFFFCC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Three.</a:t>
            </a:r>
            <a:endParaRPr kumimoji="1" lang="ja-JP" altLang="en-US" sz="3200" b="1" dirty="0">
              <a:solidFill>
                <a:srgbClr val="FFFFCC"/>
              </a:solidFill>
              <a:effectLst>
                <a:glow rad="127000">
                  <a:schemeClr val="tx1"/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Content="1"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"/>
          <a:stretch/>
        </p:blipFill>
        <p:spPr>
          <a:xfrm>
            <a:off x="6084672" y="4716780"/>
            <a:ext cx="3057741" cy="21412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672" y="538163"/>
            <a:ext cx="3057741" cy="418623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163"/>
            <a:ext cx="3025298" cy="63182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80" y="541019"/>
            <a:ext cx="3053068" cy="6315393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0" y="473202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2618224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32760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124208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4774"/>
            <a:ext cx="4579938" cy="31316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3722134"/>
            <a:ext cx="4562475" cy="313586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538163"/>
            <a:ext cx="4562475" cy="317529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8162"/>
            <a:ext cx="4591331" cy="319563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0" y="304800"/>
            <a:ext cx="9142413" cy="6553200"/>
            <a:chOff x="0" y="304800"/>
            <a:chExt cx="9142413" cy="6553200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0" y="373074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579938" y="304800"/>
              <a:ext cx="0" cy="65532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9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3639541"/>
            <a:ext cx="4562476" cy="321846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2118"/>
            <a:ext cx="4503738" cy="333429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38" y="538162"/>
            <a:ext cx="4521832" cy="3176587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4561392" cy="3186112"/>
          </a:xfrm>
          <a:prstGeom prst="rect">
            <a:avLst/>
          </a:prstGeom>
        </p:spPr>
      </p:pic>
      <p:cxnSp>
        <p:nvCxnSpPr>
          <p:cNvPr id="24" name="直線コネクタ 23"/>
          <p:cNvCxnSpPr/>
          <p:nvPr/>
        </p:nvCxnSpPr>
        <p:spPr>
          <a:xfrm>
            <a:off x="0" y="3712845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534536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294" y="2605430"/>
            <a:ext cx="3198386" cy="211135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653" y="2633663"/>
            <a:ext cx="3032760" cy="2090737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140" y="538163"/>
            <a:ext cx="3108960" cy="20754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27" y="4724400"/>
            <a:ext cx="3008286" cy="2133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" y="538163"/>
            <a:ext cx="3029851" cy="206025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538162"/>
            <a:ext cx="2993453" cy="208423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538" y="4724400"/>
            <a:ext cx="3244043" cy="21320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040"/>
            <a:ext cx="3017520" cy="4250373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473202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2618224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32760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124208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7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506" y="538163"/>
            <a:ext cx="3020907" cy="214217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23" y="2610152"/>
            <a:ext cx="3088830" cy="210276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980" y="4700265"/>
            <a:ext cx="3208020" cy="215773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60" y="538163"/>
            <a:ext cx="3078480" cy="206787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0530"/>
            <a:ext cx="3025140" cy="211588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080" y="4732020"/>
            <a:ext cx="3068144" cy="213023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856" y="2647633"/>
            <a:ext cx="3068144" cy="207676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32760" cy="209073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8054"/>
            <a:ext cx="3087052" cy="212682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473202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2618224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32760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124208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1986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</a:t>
            </a:r>
            <a:r>
              <a:rPr lang="en-US" altLang="ja-JP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Paris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941388"/>
            <a:ext cx="8236651" cy="551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9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59970" cy="208311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96329"/>
            <a:ext cx="3027681" cy="213323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680" y="2619506"/>
            <a:ext cx="3213981" cy="215569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397" y="538163"/>
            <a:ext cx="3097082" cy="208311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607" y="4748832"/>
            <a:ext cx="3050662" cy="210758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14239"/>
            <a:ext cx="3020907" cy="214217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100" y="538163"/>
            <a:ext cx="3009900" cy="629539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2001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4732020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2618224"/>
            <a:ext cx="91424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32760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124208" y="304800"/>
            <a:ext cx="0" cy="655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2002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5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4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725" y="0"/>
            <a:ext cx="4892425" cy="68635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76198" y="4698854"/>
            <a:ext cx="80508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10th president, </a:t>
            </a:r>
            <a:r>
              <a:rPr lang="en-US" altLang="ja-JP" sz="28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Dr.Hiroshi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Takahashi</a:t>
            </a:r>
          </a:p>
          <a:p>
            <a:r>
              <a:rPr kumimoji="1" lang="en-US" altLang="ja-JP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Passed out on 19 Dec. 2009.</a:t>
            </a:r>
          </a:p>
          <a:p>
            <a:r>
              <a:rPr kumimoji="1" lang="en-US" altLang="ja-JP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Condolence note in JPSTSS website.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718633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" y="1916832"/>
            <a:ext cx="9142413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</a:t>
            </a:r>
            <a:b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10th </a:t>
            </a:r>
            <a:r>
              <a:rPr lang="en-US" altLang="ja-JP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Anniversary</a:t>
            </a:r>
            <a:br>
              <a:rPr lang="en-US" altLang="ja-JP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Party</a:t>
            </a:r>
            <a:endParaRPr lang="en-US" altLang="ja-JP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4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1" b="13"/>
          <a:stretch/>
        </p:blipFill>
        <p:spPr>
          <a:xfrm>
            <a:off x="-1" y="0"/>
            <a:ext cx="915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checker/>
      </p:transition>
    </mc:Choice>
    <mc:Fallback xmlns="">
      <p:transition advClick="0" advTm="2000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426" y="538163"/>
            <a:ext cx="3077806" cy="2056024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749" y="4761654"/>
            <a:ext cx="3082187" cy="209475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99898"/>
            <a:ext cx="3020907" cy="226515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6114065" y="4741333"/>
            <a:ext cx="3029935" cy="211508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093" y="2607732"/>
            <a:ext cx="3019320" cy="216408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8162"/>
            <a:ext cx="3019424" cy="210878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680" y="2621279"/>
            <a:ext cx="3088640" cy="213190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414" y="538163"/>
            <a:ext cx="2999000" cy="207634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4560"/>
            <a:ext cx="3027680" cy="207444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-1" y="0"/>
            <a:ext cx="903922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10th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Anniversary Party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006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000">
        <p15:prstTrans prst="drap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2071" y="2372174"/>
            <a:ext cx="3332480" cy="2501239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04439"/>
            <a:ext cx="3014133" cy="22606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453" y="4721013"/>
            <a:ext cx="3088641" cy="213539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867" y="2486240"/>
            <a:ext cx="3012545" cy="225287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786" y="538164"/>
            <a:ext cx="3066663" cy="210343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383" y="538164"/>
            <a:ext cx="3022030" cy="207634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1333"/>
            <a:ext cx="3041227" cy="211508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3025136" cy="208989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867" y="4748107"/>
            <a:ext cx="3012546" cy="210989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-1" y="0"/>
            <a:ext cx="903922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10th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Anniversary Party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2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751" y="538163"/>
            <a:ext cx="3522662" cy="210429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250" y="538163"/>
            <a:ext cx="3092450" cy="208479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858" y="2641600"/>
            <a:ext cx="3019555" cy="205739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739" y="2603500"/>
            <a:ext cx="3402723" cy="238125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700" y="4730750"/>
            <a:ext cx="3035300" cy="212566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199" y="4730750"/>
            <a:ext cx="3149053" cy="212566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3451"/>
            <a:ext cx="3017489" cy="211455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3028950" cy="209391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1953"/>
            <a:ext cx="3035807" cy="214419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-1" y="0"/>
            <a:ext cx="903922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2003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10th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Anniversary Party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0" y="538163"/>
            <a:ext cx="9142413" cy="6319837"/>
            <a:chOff x="0" y="538163"/>
            <a:chExt cx="9142413" cy="6319837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0" y="4732020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0" y="2618224"/>
              <a:ext cx="91424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032760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6124208" y="538163"/>
              <a:ext cx="0" cy="63198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62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2004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3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1986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</a:t>
            </a:r>
            <a:r>
              <a:rPr lang="en-US" altLang="ja-JP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Paris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02" y="941388"/>
            <a:ext cx="7986336" cy="551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49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2004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3" y="723900"/>
            <a:ext cx="7858125" cy="5893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25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2005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1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2005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2" y="735013"/>
            <a:ext cx="7911917" cy="589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9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2006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2006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コンテンツ プレースホルダー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41" y="538163"/>
            <a:ext cx="8308918" cy="62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2007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5" y="0"/>
            <a:ext cx="484053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17230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2007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8" y="522288"/>
            <a:ext cx="91440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22733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endParaRPr lang="ja-JP" alt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530" y="1"/>
            <a:ext cx="483494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6" y="1124744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2708920"/>
            <a:ext cx="748410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6900"/>
            <a:r>
              <a:rPr lang="ja-JP" altLang="en-US" sz="40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Wolff M.Kirsch.MD</a:t>
            </a:r>
          </a:p>
          <a:p>
            <a:pPr marL="596900"/>
            <a:endParaRPr lang="en-US" altLang="ja-JP" sz="1400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5969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　長：田淵 和雄</a:t>
            </a:r>
            <a:endParaRPr lang="en-US" altLang="ja-JP" sz="4000" dirty="0" smtClean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7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4"/>
            <a:ext cx="9142414" cy="631825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79472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1986</a:t>
            </a:r>
            <a:r>
              <a:rPr lang="ja-JP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</a:t>
            </a:r>
            <a:r>
              <a:rPr lang="en-US" altLang="ja-JP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Paris</a:t>
            </a:r>
            <a:endParaRPr lang="ja-JP" alt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17260" y="2644170"/>
            <a:ext cx="8125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altLang="ja-JP" sz="40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visited  </a:t>
            </a:r>
            <a:r>
              <a:rPr lang="en-US" altLang="ja-JP" sz="4000" b="1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Dr.Roi</a:t>
            </a:r>
            <a:r>
              <a:rPr lang="en-US" altLang="ja-JP" sz="40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-Camille in his hospital</a:t>
            </a:r>
            <a:endParaRPr lang="ja-JP" altLang="en-US" sz="40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Picture 3" descr="C:\Users\kiyoshi\Desktop\JPSTSSスライドショウ\before\1986 Roy-Camill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42" y="941388"/>
            <a:ext cx="7662591" cy="5514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C:\Users\kiyoshi\Desktop\JPSTSSスライドショウ\before\Roy-Camille19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41" y="941389"/>
            <a:ext cx="8145192" cy="55149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0" y="941388"/>
            <a:ext cx="7762675" cy="5514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94" y="919536"/>
            <a:ext cx="8269287" cy="553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36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xit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2414" cy="631825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62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">
        <p15:prstTrans prst="pageCurlDoubl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4" cy="631983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75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">
        <p15:prstTrans prst="pageCurlSingl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6" y="1124744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5616" y="2708920"/>
            <a:ext cx="6487995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6900"/>
            <a:r>
              <a:rPr lang="ja-JP" altLang="en-US" sz="40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Sub Choi.MD</a:t>
            </a:r>
          </a:p>
          <a:p>
            <a:pPr marL="596900"/>
            <a:endParaRPr lang="en-US" altLang="ja-JP" sz="1400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5969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　長：清水 克時</a:t>
            </a:r>
            <a:endParaRPr lang="en-US" altLang="ja-JP" sz="4000" dirty="0" smtClean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8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ripple dir="l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824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1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94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招待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4205941"/>
      </p:ext>
    </p:extLst>
  </p:cSld>
  <p:clrMapOvr>
    <a:masterClrMapping/>
  </p:clrMapOvr>
  <p:transition spd="slow" advClick="0" advTm="1000"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5" y="1124744"/>
            <a:ext cx="398699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8361" y="2708920"/>
            <a:ext cx="843801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69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受賞講演</a:t>
            </a:r>
            <a: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6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5400" b="1" dirty="0" err="1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Samo</a:t>
            </a:r>
            <a:r>
              <a:rPr lang="en-US" altLang="ja-JP" sz="5400" b="1" dirty="0" smtClean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Karl Fokter.MD</a:t>
            </a:r>
          </a:p>
          <a:p>
            <a:pPr marL="596900"/>
            <a:endParaRPr lang="en-US" altLang="ja-JP" sz="1400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596900"/>
            <a:r>
              <a:rPr lang="ja-JP" altLang="en-US" sz="4000" dirty="0" smtClean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　長</a:t>
            </a:r>
            <a:r>
              <a:rPr lang="ja-JP" altLang="en-US" sz="40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：寶子丸　稔</a:t>
            </a:r>
            <a:endParaRPr lang="en-US" altLang="ja-JP" sz="4000" dirty="0" smtClean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ripple dir="rd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38164"/>
            <a:ext cx="9142414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受賞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</a:t>
            </a:r>
          </a:p>
        </p:txBody>
      </p:sp>
    </p:spTree>
    <p:extLst>
      <p:ext uri="{BB962C8B-B14F-4D97-AF65-F5344CB8AC3E}">
        <p14:creationId xmlns:p14="http://schemas.microsoft.com/office/powerpoint/2010/main" val="28662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受賞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</a:t>
            </a:r>
          </a:p>
        </p:txBody>
      </p:sp>
    </p:spTree>
    <p:extLst>
      <p:ext uri="{BB962C8B-B14F-4D97-AF65-F5344CB8AC3E}">
        <p14:creationId xmlns:p14="http://schemas.microsoft.com/office/powerpoint/2010/main" val="36603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1884" cy="63182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受賞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</a:t>
            </a:r>
          </a:p>
        </p:txBody>
      </p:sp>
    </p:spTree>
    <p:extLst>
      <p:ext uri="{BB962C8B-B14F-4D97-AF65-F5344CB8AC3E}">
        <p14:creationId xmlns:p14="http://schemas.microsoft.com/office/powerpoint/2010/main" val="11048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">
        <p15:prstTrans prst="peelOff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007900"/>
            <a:ext cx="91440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started to attend</a:t>
            </a:r>
            <a:b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GICD meeting every </a:t>
            </a:r>
            <a: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year</a:t>
            </a:r>
            <a:b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and </a:t>
            </a:r>
            <a:r>
              <a:rPr lang="en-US" altLang="ja-JP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learn about CD instrumentation </a:t>
            </a:r>
            <a:endParaRPr lang="ja-JP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4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53149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受賞</a:t>
            </a:r>
            <a:r>
              <a:rPr lang="ja-JP" altLang="en-US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講演</a:t>
            </a:r>
          </a:p>
        </p:txBody>
      </p:sp>
    </p:spTree>
    <p:extLst>
      <p:ext uri="{BB962C8B-B14F-4D97-AF65-F5344CB8AC3E}">
        <p14:creationId xmlns:p14="http://schemas.microsoft.com/office/powerpoint/2010/main" val="14951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5" y="1124744"/>
            <a:ext cx="398699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" y="2780928"/>
            <a:ext cx="9142413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ja-JP" sz="5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Spine Leader’s Lecture B</a:t>
            </a:r>
            <a:br>
              <a:rPr lang="en-US" altLang="ja-JP" sz="5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en-US" altLang="ja-JP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Ⅵ-Ⅷ</a:t>
            </a:r>
          </a:p>
        </p:txBody>
      </p:sp>
      <p:pic>
        <p:nvPicPr>
          <p:cNvPr id="4" name="Frozen_isl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1700" y="7181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Spine Leader’s Lecture B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Spine Leader’s Lecture B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0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window dir="ver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Spine Leader’s Lecture B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089769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82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Spine Leader’s Lecture B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99419"/>
      </p:ext>
    </p:extLst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8506" y="1124744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1" lang="en-US" altLang="ja-JP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</a:t>
            </a:r>
            <a:r>
              <a:rPr kumimoji="1" lang="ja-JP" alt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endParaRPr kumimoji="1" lang="ja-JP" alt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62476" y="2780928"/>
            <a:ext cx="401904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1" lang="ja-JP" altLang="en-US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kumimoji="1" lang="en-US" altLang="ja-JP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en-US" altLang="ja-JP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59632" y="4437112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6900" lvl="0"/>
            <a:r>
              <a:rPr lang="ja-JP" altLang="en-US" sz="48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座長：河原 範夫</a:t>
            </a:r>
            <a:r>
              <a:rPr lang="en-US" altLang="ja-JP" sz="48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48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z="4800" dirty="0">
                <a:solidFill>
                  <a:prstClr val="white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山崎 隆志</a:t>
            </a:r>
            <a:endParaRPr lang="en-US" altLang="ja-JP" sz="4800" dirty="0">
              <a:solidFill>
                <a:prstClr val="white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6407980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2413" cy="631983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75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2"/>
            <a:ext cx="9144000" cy="631825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6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">
        <p15:prstTrans prst="peelOff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163"/>
            <a:ext cx="9144000" cy="63198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241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ja-JP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2008 </a:t>
            </a:r>
            <a:r>
              <a:rPr lang="ja-JP" altLang="en-US" sz="2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主題 </a:t>
            </a:r>
            <a:r>
              <a:rPr lang="en-US" altLang="ja-JP" sz="28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3-1</a:t>
            </a:r>
            <a:endParaRPr lang="ja-JP" altLang="en-US" sz="2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kumimoji="1" sz="4000" dirty="0" smtClean="0">
            <a:solidFill>
              <a:schemeClr val="bg1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kumimoji="1" sz="4000" dirty="0" smtClean="0">
            <a:solidFill>
              <a:schemeClr val="bg1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710</Words>
  <Application>Microsoft Office PowerPoint</Application>
  <PresentationFormat>画面に合わせる (4:3)</PresentationFormat>
  <Paragraphs>336</Paragraphs>
  <Slides>205</Slides>
  <Notes>71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205</vt:i4>
      </vt:variant>
    </vt:vector>
  </HeadingPairs>
  <TitlesOfParts>
    <vt:vector size="213" baseType="lpstr">
      <vt:lpstr>ＭＳ Ｐゴシック</vt:lpstr>
      <vt:lpstr>メイリオ</vt:lpstr>
      <vt:lpstr>Arial</vt:lpstr>
      <vt:lpstr>Arial Black</vt:lpstr>
      <vt:lpstr>Calibri</vt:lpstr>
      <vt:lpstr>Wingdings</vt:lpstr>
      <vt:lpstr>Office ​​テーマ</vt:lpstr>
      <vt:lpstr>1_Office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Founders</vt:lpstr>
      <vt:lpstr>JPSTSS Office</vt:lpstr>
      <vt:lpstr>1994 Early office members</vt:lpstr>
      <vt:lpstr>1st JPSTSS meeting</vt:lpstr>
      <vt:lpstr>33 presentors</vt:lpstr>
      <vt:lpstr>JPSTSS Principles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zoy3</dc:creator>
  <cp:lastModifiedBy>小林一郎</cp:lastModifiedBy>
  <cp:revision>196</cp:revision>
  <dcterms:created xsi:type="dcterms:W3CDTF">2013-08-14T02:55:48Z</dcterms:created>
  <dcterms:modified xsi:type="dcterms:W3CDTF">2013-09-26T06:48:38Z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33312545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