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45"/>
  </p:normalViewPr>
  <p:slideViewPr>
    <p:cSldViewPr>
      <p:cViewPr varScale="1">
        <p:scale>
          <a:sx n="118" d="100"/>
          <a:sy n="118" d="100"/>
        </p:scale>
        <p:origin x="520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5225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6786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553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2160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8534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153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3549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5396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1440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9903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9448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7972D-395B-4C75-B970-F05DF9CC7816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268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サブタイトル 2"/>
          <p:cNvSpPr txBox="1">
            <a:spLocks/>
          </p:cNvSpPr>
          <p:nvPr/>
        </p:nvSpPr>
        <p:spPr>
          <a:xfrm>
            <a:off x="3935760" y="4310130"/>
            <a:ext cx="7278964" cy="1800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【COI</a:t>
            </a: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開示</a:t>
            </a:r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algn="l"/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今回の発表に関連し、筆頭著者に開示すべき</a:t>
            </a:r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</a:t>
            </a: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はありません。</a:t>
            </a:r>
          </a:p>
        </p:txBody>
      </p:sp>
      <p:sp>
        <p:nvSpPr>
          <p:cNvPr id="9" name="サブタイトル 2"/>
          <p:cNvSpPr txBox="1">
            <a:spLocks/>
          </p:cNvSpPr>
          <p:nvPr/>
        </p:nvSpPr>
        <p:spPr>
          <a:xfrm>
            <a:off x="191344" y="338449"/>
            <a:ext cx="8760172" cy="627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b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タイトル：</a:t>
            </a:r>
            <a:endParaRPr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サブタイトル 2"/>
          <p:cNvSpPr txBox="1">
            <a:spLocks/>
          </p:cNvSpPr>
          <p:nvPr/>
        </p:nvSpPr>
        <p:spPr>
          <a:xfrm>
            <a:off x="225459" y="1414345"/>
            <a:ext cx="5400600" cy="627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発表者等：</a:t>
            </a:r>
          </a:p>
        </p:txBody>
      </p:sp>
      <p:sp>
        <p:nvSpPr>
          <p:cNvPr id="11" name="サブタイトル 2"/>
          <p:cNvSpPr txBox="1">
            <a:spLocks/>
          </p:cNvSpPr>
          <p:nvPr/>
        </p:nvSpPr>
        <p:spPr>
          <a:xfrm>
            <a:off x="5786451" y="1466509"/>
            <a:ext cx="4608512" cy="627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所属：</a:t>
            </a:r>
          </a:p>
        </p:txBody>
      </p:sp>
    </p:spTree>
    <p:extLst>
      <p:ext uri="{BB962C8B-B14F-4D97-AF65-F5344CB8AC3E}">
        <p14:creationId xmlns:p14="http://schemas.microsoft.com/office/powerpoint/2010/main" val="449572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28</Words>
  <Application>Microsoft Macintosh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第35回日本口腔腫瘍学会総会・学術大会 利益相反開示 筆頭演者氏名：〇〇〇〇</dc:title>
  <dc:creator>Satomi Tahara</dc:creator>
  <cp:lastModifiedBy>Microsoft Office User</cp:lastModifiedBy>
  <cp:revision>8</cp:revision>
  <dcterms:created xsi:type="dcterms:W3CDTF">2015-12-25T04:25:47Z</dcterms:created>
  <dcterms:modified xsi:type="dcterms:W3CDTF">2023-02-22T10:08:08Z</dcterms:modified>
</cp:coreProperties>
</file>