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5"/>
  </p:normalViewPr>
  <p:slideViewPr>
    <p:cSldViewPr>
      <p:cViewPr varScale="1">
        <p:scale>
          <a:sx n="118" d="100"/>
          <a:sy n="118" d="100"/>
        </p:scale>
        <p:origin x="52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22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8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16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53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15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4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3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44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0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44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>
            <a:spLocks noGrp="1"/>
          </p:cNvSpPr>
          <p:nvPr>
            <p:ph type="subTitle" idx="1"/>
          </p:nvPr>
        </p:nvSpPr>
        <p:spPr>
          <a:xfrm>
            <a:off x="432172" y="497620"/>
            <a:ext cx="8760172" cy="627062"/>
          </a:xfrm>
        </p:spPr>
        <p:txBody>
          <a:bodyPr>
            <a:normAutofit/>
          </a:bodyPr>
          <a:lstStyle/>
          <a:p>
            <a:pPr algn="l"/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Title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</a:p>
        </p:txBody>
      </p:sp>
      <p:sp>
        <p:nvSpPr>
          <p:cNvPr id="8" name="サブタイトル 2"/>
          <p:cNvSpPr txBox="1">
            <a:spLocks/>
          </p:cNvSpPr>
          <p:nvPr/>
        </p:nvSpPr>
        <p:spPr>
          <a:xfrm>
            <a:off x="3791744" y="4365105"/>
            <a:ext cx="7776864" cy="16503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Disclosure</a:t>
            </a:r>
          </a:p>
          <a:p>
            <a:pPr algn="l"/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presenting author has no financial COI to disclose concerning the presentation.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432172" y="1412776"/>
            <a:ext cx="876017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Name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of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432172" y="2323381"/>
            <a:ext cx="876017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Affiliation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101695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24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第35回日本口腔腫瘍学会総会・学術大会 利益相反開示 筆頭演者氏名：〇〇〇〇</dc:title>
  <dc:creator>Satomi Tahara</dc:creator>
  <cp:lastModifiedBy>Microsoft Office User</cp:lastModifiedBy>
  <cp:revision>6</cp:revision>
  <dcterms:created xsi:type="dcterms:W3CDTF">2015-12-25T04:25:47Z</dcterms:created>
  <dcterms:modified xsi:type="dcterms:W3CDTF">2023-02-22T09:19:27Z</dcterms:modified>
</cp:coreProperties>
</file>